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449" r:id="rId3"/>
    <p:sldId id="258" r:id="rId4"/>
    <p:sldId id="418" r:id="rId5"/>
    <p:sldId id="450" r:id="rId6"/>
    <p:sldId id="419" r:id="rId7"/>
    <p:sldId id="420" r:id="rId8"/>
    <p:sldId id="452" r:id="rId9"/>
    <p:sldId id="453" r:id="rId10"/>
    <p:sldId id="421" r:id="rId11"/>
    <p:sldId id="451" r:id="rId12"/>
    <p:sldId id="454" r:id="rId13"/>
    <p:sldId id="422" r:id="rId14"/>
    <p:sldId id="455" r:id="rId15"/>
    <p:sldId id="423" r:id="rId16"/>
    <p:sldId id="424" r:id="rId17"/>
    <p:sldId id="456" r:id="rId18"/>
    <p:sldId id="457" r:id="rId19"/>
    <p:sldId id="425" r:id="rId20"/>
    <p:sldId id="426" r:id="rId21"/>
    <p:sldId id="427" r:id="rId22"/>
    <p:sldId id="428" r:id="rId23"/>
    <p:sldId id="458" r:id="rId24"/>
    <p:sldId id="459" r:id="rId25"/>
    <p:sldId id="460" r:id="rId26"/>
    <p:sldId id="429" r:id="rId27"/>
    <p:sldId id="430" r:id="rId28"/>
    <p:sldId id="461" r:id="rId29"/>
    <p:sldId id="431" r:id="rId30"/>
    <p:sldId id="432" r:id="rId31"/>
    <p:sldId id="462" r:id="rId32"/>
    <p:sldId id="463" r:id="rId33"/>
    <p:sldId id="434" r:id="rId34"/>
    <p:sldId id="464" r:id="rId35"/>
    <p:sldId id="433" r:id="rId36"/>
    <p:sldId id="465" r:id="rId37"/>
    <p:sldId id="435" r:id="rId38"/>
    <p:sldId id="466" r:id="rId39"/>
    <p:sldId id="436" r:id="rId40"/>
    <p:sldId id="437" r:id="rId41"/>
    <p:sldId id="440" r:id="rId42"/>
    <p:sldId id="439" r:id="rId43"/>
    <p:sldId id="438" r:id="rId44"/>
    <p:sldId id="442" r:id="rId45"/>
    <p:sldId id="467" r:id="rId46"/>
    <p:sldId id="468" r:id="rId47"/>
    <p:sldId id="441" r:id="rId48"/>
    <p:sldId id="469" r:id="rId49"/>
    <p:sldId id="444" r:id="rId50"/>
    <p:sldId id="470" r:id="rId51"/>
    <p:sldId id="445" r:id="rId52"/>
    <p:sldId id="471" r:id="rId53"/>
    <p:sldId id="443" r:id="rId54"/>
    <p:sldId id="448" r:id="rId55"/>
    <p:sldId id="415" r:id="rId56"/>
    <p:sldId id="446" r:id="rId57"/>
    <p:sldId id="447" r:id="rId58"/>
    <p:sldId id="416" r:id="rId59"/>
    <p:sldId id="417" r:id="rId60"/>
    <p:sldId id="472"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7" d="100"/>
          <a:sy n="117" d="100"/>
        </p:scale>
        <p:origin x="10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F7CCF4B9-4FBA-38EB-2899-13D30D929C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25283" name="Rectangle 3">
            <a:extLst>
              <a:ext uri="{FF2B5EF4-FFF2-40B4-BE49-F238E27FC236}">
                <a16:creationId xmlns:a16="http://schemas.microsoft.com/office/drawing/2014/main" id="{A3D81C0E-B382-67BC-4AC4-B4EBBD3CEA3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225284" name="Rectangle 4">
            <a:extLst>
              <a:ext uri="{FF2B5EF4-FFF2-40B4-BE49-F238E27FC236}">
                <a16:creationId xmlns:a16="http://schemas.microsoft.com/office/drawing/2014/main" id="{183333E9-FF4D-71DA-688C-2423C971889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285" name="Rectangle 5">
            <a:extLst>
              <a:ext uri="{FF2B5EF4-FFF2-40B4-BE49-F238E27FC236}">
                <a16:creationId xmlns:a16="http://schemas.microsoft.com/office/drawing/2014/main" id="{09F294B4-01D0-4233-25A4-D4E812DD2B6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25286" name="Rectangle 6">
            <a:extLst>
              <a:ext uri="{FF2B5EF4-FFF2-40B4-BE49-F238E27FC236}">
                <a16:creationId xmlns:a16="http://schemas.microsoft.com/office/drawing/2014/main" id="{AD4A05F6-D526-26F2-761C-AB01E0D75A7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25287" name="Rectangle 7">
            <a:extLst>
              <a:ext uri="{FF2B5EF4-FFF2-40B4-BE49-F238E27FC236}">
                <a16:creationId xmlns:a16="http://schemas.microsoft.com/office/drawing/2014/main" id="{8A889F56-6A29-A246-FD27-3DE5057238E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852177-0A52-483B-8577-763B11CCD18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7BCE85-362E-C39A-7078-FDBFB2CA78A9}"/>
              </a:ext>
            </a:extLst>
          </p:cNvPr>
          <p:cNvSpPr>
            <a:spLocks noGrp="1" noChangeArrowheads="1"/>
          </p:cNvSpPr>
          <p:nvPr>
            <p:ph type="sldNum" sz="quarter" idx="5"/>
          </p:nvPr>
        </p:nvSpPr>
        <p:spPr>
          <a:ln/>
        </p:spPr>
        <p:txBody>
          <a:bodyPr/>
          <a:lstStyle/>
          <a:p>
            <a:fld id="{91BA17BD-ADB6-4B18-846E-CDE886974DFC}" type="slidenum">
              <a:rPr lang="en-GB" altLang="en-US"/>
              <a:pPr/>
              <a:t>1</a:t>
            </a:fld>
            <a:endParaRPr lang="en-GB" altLang="en-US"/>
          </a:p>
        </p:txBody>
      </p:sp>
      <p:sp>
        <p:nvSpPr>
          <p:cNvPr id="226306" name="Rectangle 2">
            <a:extLst>
              <a:ext uri="{FF2B5EF4-FFF2-40B4-BE49-F238E27FC236}">
                <a16:creationId xmlns:a16="http://schemas.microsoft.com/office/drawing/2014/main" id="{C836B6E3-1B3F-FF98-F6E1-394AC00E1AFF}"/>
              </a:ext>
            </a:extLst>
          </p:cNvPr>
          <p:cNvSpPr>
            <a:spLocks noRot="1" noChangeArrowheads="1" noTextEdit="1"/>
          </p:cNvSpPr>
          <p:nvPr>
            <p:ph type="sldImg"/>
          </p:nvPr>
        </p:nvSpPr>
        <p:spPr>
          <a:ln/>
        </p:spPr>
      </p:sp>
      <p:sp>
        <p:nvSpPr>
          <p:cNvPr id="226307" name="Rectangle 3">
            <a:extLst>
              <a:ext uri="{FF2B5EF4-FFF2-40B4-BE49-F238E27FC236}">
                <a16:creationId xmlns:a16="http://schemas.microsoft.com/office/drawing/2014/main" id="{675A664E-6D38-D606-55C2-18300ADCBCB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C9B544-8133-2BCB-2868-56A4C9A26D27}"/>
              </a:ext>
            </a:extLst>
          </p:cNvPr>
          <p:cNvSpPr>
            <a:spLocks noGrp="1" noChangeArrowheads="1"/>
          </p:cNvSpPr>
          <p:nvPr>
            <p:ph type="sldNum" sz="quarter" idx="5"/>
          </p:nvPr>
        </p:nvSpPr>
        <p:spPr>
          <a:ln/>
        </p:spPr>
        <p:txBody>
          <a:bodyPr/>
          <a:lstStyle/>
          <a:p>
            <a:fld id="{68E85299-B3C9-42FA-8269-12E68BEA7E5A}" type="slidenum">
              <a:rPr lang="en-GB" altLang="en-US"/>
              <a:pPr/>
              <a:t>10</a:t>
            </a:fld>
            <a:endParaRPr lang="en-GB" altLang="en-US"/>
          </a:p>
        </p:txBody>
      </p:sp>
      <p:sp>
        <p:nvSpPr>
          <p:cNvPr id="235522" name="Rectangle 2">
            <a:extLst>
              <a:ext uri="{FF2B5EF4-FFF2-40B4-BE49-F238E27FC236}">
                <a16:creationId xmlns:a16="http://schemas.microsoft.com/office/drawing/2014/main" id="{4A49A666-D802-E5DC-F990-40DA3BD8AB38}"/>
              </a:ext>
            </a:extLst>
          </p:cNvPr>
          <p:cNvSpPr>
            <a:spLocks noRot="1" noChangeArrowheads="1" noTextEdit="1"/>
          </p:cNvSpPr>
          <p:nvPr>
            <p:ph type="sldImg"/>
          </p:nvPr>
        </p:nvSpPr>
        <p:spPr>
          <a:ln/>
        </p:spPr>
      </p:sp>
      <p:sp>
        <p:nvSpPr>
          <p:cNvPr id="235523" name="Rectangle 3">
            <a:extLst>
              <a:ext uri="{FF2B5EF4-FFF2-40B4-BE49-F238E27FC236}">
                <a16:creationId xmlns:a16="http://schemas.microsoft.com/office/drawing/2014/main" id="{66D2A321-C4AA-72FD-DFEA-1C8E282CE9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400077-127F-A4A6-7C47-2CD48A62AAF8}"/>
              </a:ext>
            </a:extLst>
          </p:cNvPr>
          <p:cNvSpPr>
            <a:spLocks noGrp="1" noChangeArrowheads="1"/>
          </p:cNvSpPr>
          <p:nvPr>
            <p:ph type="sldNum" sz="quarter" idx="5"/>
          </p:nvPr>
        </p:nvSpPr>
        <p:spPr>
          <a:ln/>
        </p:spPr>
        <p:txBody>
          <a:bodyPr/>
          <a:lstStyle/>
          <a:p>
            <a:fld id="{047200A7-72AB-418B-902E-D51EDD53B554}" type="slidenum">
              <a:rPr lang="en-GB" altLang="en-US"/>
              <a:pPr/>
              <a:t>11</a:t>
            </a:fld>
            <a:endParaRPr lang="en-GB" altLang="en-US"/>
          </a:p>
        </p:txBody>
      </p:sp>
      <p:sp>
        <p:nvSpPr>
          <p:cNvPr id="236546" name="Rectangle 2">
            <a:extLst>
              <a:ext uri="{FF2B5EF4-FFF2-40B4-BE49-F238E27FC236}">
                <a16:creationId xmlns:a16="http://schemas.microsoft.com/office/drawing/2014/main" id="{97B570BB-899E-B898-9B2E-F20DD220FF8C}"/>
              </a:ext>
            </a:extLst>
          </p:cNvPr>
          <p:cNvSpPr>
            <a:spLocks noRot="1" noChangeArrowheads="1" noTextEdit="1"/>
          </p:cNvSpPr>
          <p:nvPr>
            <p:ph type="sldImg"/>
          </p:nvPr>
        </p:nvSpPr>
        <p:spPr>
          <a:ln/>
        </p:spPr>
      </p:sp>
      <p:sp>
        <p:nvSpPr>
          <p:cNvPr id="236547" name="Rectangle 3">
            <a:extLst>
              <a:ext uri="{FF2B5EF4-FFF2-40B4-BE49-F238E27FC236}">
                <a16:creationId xmlns:a16="http://schemas.microsoft.com/office/drawing/2014/main" id="{93E9562B-BF45-AE8C-14DF-A5B6F164BF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A1A338-2DDD-00DB-0919-E2C2B4DA15F0}"/>
              </a:ext>
            </a:extLst>
          </p:cNvPr>
          <p:cNvSpPr>
            <a:spLocks noGrp="1" noChangeArrowheads="1"/>
          </p:cNvSpPr>
          <p:nvPr>
            <p:ph type="sldNum" sz="quarter" idx="5"/>
          </p:nvPr>
        </p:nvSpPr>
        <p:spPr>
          <a:ln/>
        </p:spPr>
        <p:txBody>
          <a:bodyPr/>
          <a:lstStyle/>
          <a:p>
            <a:fld id="{F6232710-E297-4CA6-A9E7-E254BC0BA8B2}" type="slidenum">
              <a:rPr lang="en-GB" altLang="en-US"/>
              <a:pPr/>
              <a:t>12</a:t>
            </a:fld>
            <a:endParaRPr lang="en-GB" altLang="en-US"/>
          </a:p>
        </p:txBody>
      </p:sp>
      <p:sp>
        <p:nvSpPr>
          <p:cNvPr id="237570" name="Rectangle 2">
            <a:extLst>
              <a:ext uri="{FF2B5EF4-FFF2-40B4-BE49-F238E27FC236}">
                <a16:creationId xmlns:a16="http://schemas.microsoft.com/office/drawing/2014/main" id="{70099203-0A89-6698-09FB-65E5008C8B5A}"/>
              </a:ext>
            </a:extLst>
          </p:cNvPr>
          <p:cNvSpPr>
            <a:spLocks noRot="1" noChangeArrowheads="1" noTextEdit="1"/>
          </p:cNvSpPr>
          <p:nvPr>
            <p:ph type="sldImg"/>
          </p:nvPr>
        </p:nvSpPr>
        <p:spPr>
          <a:ln/>
        </p:spPr>
      </p:sp>
      <p:sp>
        <p:nvSpPr>
          <p:cNvPr id="237571" name="Rectangle 3">
            <a:extLst>
              <a:ext uri="{FF2B5EF4-FFF2-40B4-BE49-F238E27FC236}">
                <a16:creationId xmlns:a16="http://schemas.microsoft.com/office/drawing/2014/main" id="{B08DE004-A18A-E724-E8B3-5309273432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6720EC-E7AA-7D24-0DA5-E77F29970221}"/>
              </a:ext>
            </a:extLst>
          </p:cNvPr>
          <p:cNvSpPr>
            <a:spLocks noGrp="1" noChangeArrowheads="1"/>
          </p:cNvSpPr>
          <p:nvPr>
            <p:ph type="sldNum" sz="quarter" idx="5"/>
          </p:nvPr>
        </p:nvSpPr>
        <p:spPr>
          <a:ln/>
        </p:spPr>
        <p:txBody>
          <a:bodyPr/>
          <a:lstStyle/>
          <a:p>
            <a:fld id="{8EF5BD27-7D3C-4CB4-8DD1-C8303D742DD7}" type="slidenum">
              <a:rPr lang="en-GB" altLang="en-US"/>
              <a:pPr/>
              <a:t>13</a:t>
            </a:fld>
            <a:endParaRPr lang="en-GB" altLang="en-US"/>
          </a:p>
        </p:txBody>
      </p:sp>
      <p:sp>
        <p:nvSpPr>
          <p:cNvPr id="238594" name="Rectangle 2">
            <a:extLst>
              <a:ext uri="{FF2B5EF4-FFF2-40B4-BE49-F238E27FC236}">
                <a16:creationId xmlns:a16="http://schemas.microsoft.com/office/drawing/2014/main" id="{72C296C0-8E17-9C13-8FBA-2733D207F7B6}"/>
              </a:ext>
            </a:extLst>
          </p:cNvPr>
          <p:cNvSpPr>
            <a:spLocks noRot="1" noChangeArrowheads="1" noTextEdit="1"/>
          </p:cNvSpPr>
          <p:nvPr>
            <p:ph type="sldImg"/>
          </p:nvPr>
        </p:nvSpPr>
        <p:spPr>
          <a:ln/>
        </p:spPr>
      </p:sp>
      <p:sp>
        <p:nvSpPr>
          <p:cNvPr id="238595" name="Rectangle 3">
            <a:extLst>
              <a:ext uri="{FF2B5EF4-FFF2-40B4-BE49-F238E27FC236}">
                <a16:creationId xmlns:a16="http://schemas.microsoft.com/office/drawing/2014/main" id="{85468125-D589-6EF6-70AC-08CE5039C2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2A750D-CFEB-0C72-E3EB-EBB01F31F99E}"/>
              </a:ext>
            </a:extLst>
          </p:cNvPr>
          <p:cNvSpPr>
            <a:spLocks noGrp="1" noChangeArrowheads="1"/>
          </p:cNvSpPr>
          <p:nvPr>
            <p:ph type="sldNum" sz="quarter" idx="5"/>
          </p:nvPr>
        </p:nvSpPr>
        <p:spPr>
          <a:ln/>
        </p:spPr>
        <p:txBody>
          <a:bodyPr/>
          <a:lstStyle/>
          <a:p>
            <a:fld id="{CABE45F4-FA36-4D3D-9752-D468B0172106}" type="slidenum">
              <a:rPr lang="en-GB" altLang="en-US"/>
              <a:pPr/>
              <a:t>14</a:t>
            </a:fld>
            <a:endParaRPr lang="en-GB" altLang="en-US"/>
          </a:p>
        </p:txBody>
      </p:sp>
      <p:sp>
        <p:nvSpPr>
          <p:cNvPr id="239618" name="Rectangle 2">
            <a:extLst>
              <a:ext uri="{FF2B5EF4-FFF2-40B4-BE49-F238E27FC236}">
                <a16:creationId xmlns:a16="http://schemas.microsoft.com/office/drawing/2014/main" id="{7119C944-F597-8733-4513-A0CF5790525A}"/>
              </a:ext>
            </a:extLst>
          </p:cNvPr>
          <p:cNvSpPr>
            <a:spLocks noRot="1" noChangeArrowheads="1" noTextEdit="1"/>
          </p:cNvSpPr>
          <p:nvPr>
            <p:ph type="sldImg"/>
          </p:nvPr>
        </p:nvSpPr>
        <p:spPr>
          <a:ln/>
        </p:spPr>
      </p:sp>
      <p:sp>
        <p:nvSpPr>
          <p:cNvPr id="239619" name="Rectangle 3">
            <a:extLst>
              <a:ext uri="{FF2B5EF4-FFF2-40B4-BE49-F238E27FC236}">
                <a16:creationId xmlns:a16="http://schemas.microsoft.com/office/drawing/2014/main" id="{D312154E-07CC-FAC3-BB9F-FE67C8A2DF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44A6AA-2BF9-D711-DEAC-B42CE8C3C8BE}"/>
              </a:ext>
            </a:extLst>
          </p:cNvPr>
          <p:cNvSpPr>
            <a:spLocks noGrp="1" noChangeArrowheads="1"/>
          </p:cNvSpPr>
          <p:nvPr>
            <p:ph type="sldNum" sz="quarter" idx="5"/>
          </p:nvPr>
        </p:nvSpPr>
        <p:spPr>
          <a:ln/>
        </p:spPr>
        <p:txBody>
          <a:bodyPr/>
          <a:lstStyle/>
          <a:p>
            <a:fld id="{2EB3B00D-24D6-466E-943D-26CD7005C00F}" type="slidenum">
              <a:rPr lang="en-GB" altLang="en-US"/>
              <a:pPr/>
              <a:t>15</a:t>
            </a:fld>
            <a:endParaRPr lang="en-GB" altLang="en-US"/>
          </a:p>
        </p:txBody>
      </p:sp>
      <p:sp>
        <p:nvSpPr>
          <p:cNvPr id="240642" name="Rectangle 2">
            <a:extLst>
              <a:ext uri="{FF2B5EF4-FFF2-40B4-BE49-F238E27FC236}">
                <a16:creationId xmlns:a16="http://schemas.microsoft.com/office/drawing/2014/main" id="{5D027DF6-B72A-DDC3-A4B1-A7FEFBF6B58D}"/>
              </a:ext>
            </a:extLst>
          </p:cNvPr>
          <p:cNvSpPr>
            <a:spLocks noRot="1" noChangeArrowheads="1" noTextEdit="1"/>
          </p:cNvSpPr>
          <p:nvPr>
            <p:ph type="sldImg"/>
          </p:nvPr>
        </p:nvSpPr>
        <p:spPr>
          <a:ln/>
        </p:spPr>
      </p:sp>
      <p:sp>
        <p:nvSpPr>
          <p:cNvPr id="240643" name="Rectangle 3">
            <a:extLst>
              <a:ext uri="{FF2B5EF4-FFF2-40B4-BE49-F238E27FC236}">
                <a16:creationId xmlns:a16="http://schemas.microsoft.com/office/drawing/2014/main" id="{4B67F61F-5F9C-806F-8AAD-908304FCAB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0A5D36-5213-98CE-FB0B-3A1A3F584942}"/>
              </a:ext>
            </a:extLst>
          </p:cNvPr>
          <p:cNvSpPr>
            <a:spLocks noGrp="1" noChangeArrowheads="1"/>
          </p:cNvSpPr>
          <p:nvPr>
            <p:ph type="sldNum" sz="quarter" idx="5"/>
          </p:nvPr>
        </p:nvSpPr>
        <p:spPr>
          <a:ln/>
        </p:spPr>
        <p:txBody>
          <a:bodyPr/>
          <a:lstStyle/>
          <a:p>
            <a:fld id="{71590A0A-CF1F-4289-8F2B-7A3FF92B3F9F}" type="slidenum">
              <a:rPr lang="en-GB" altLang="en-US"/>
              <a:pPr/>
              <a:t>16</a:t>
            </a:fld>
            <a:endParaRPr lang="en-GB" altLang="en-US"/>
          </a:p>
        </p:txBody>
      </p:sp>
      <p:sp>
        <p:nvSpPr>
          <p:cNvPr id="241666" name="Rectangle 2">
            <a:extLst>
              <a:ext uri="{FF2B5EF4-FFF2-40B4-BE49-F238E27FC236}">
                <a16:creationId xmlns:a16="http://schemas.microsoft.com/office/drawing/2014/main" id="{5F5FCCAC-A75D-11EF-6B14-E4AFB4B2EAA6}"/>
              </a:ext>
            </a:extLst>
          </p:cNvPr>
          <p:cNvSpPr>
            <a:spLocks noRot="1" noChangeArrowheads="1" noTextEdit="1"/>
          </p:cNvSpPr>
          <p:nvPr>
            <p:ph type="sldImg"/>
          </p:nvPr>
        </p:nvSpPr>
        <p:spPr>
          <a:ln/>
        </p:spPr>
      </p:sp>
      <p:sp>
        <p:nvSpPr>
          <p:cNvPr id="241667" name="Rectangle 3">
            <a:extLst>
              <a:ext uri="{FF2B5EF4-FFF2-40B4-BE49-F238E27FC236}">
                <a16:creationId xmlns:a16="http://schemas.microsoft.com/office/drawing/2014/main" id="{9899F184-CF90-5A8E-44E1-41BA4DBDDA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4156B4-1C11-BC90-FB09-DD59FCDA388F}"/>
              </a:ext>
            </a:extLst>
          </p:cNvPr>
          <p:cNvSpPr>
            <a:spLocks noGrp="1" noChangeArrowheads="1"/>
          </p:cNvSpPr>
          <p:nvPr>
            <p:ph type="sldNum" sz="quarter" idx="5"/>
          </p:nvPr>
        </p:nvSpPr>
        <p:spPr>
          <a:ln/>
        </p:spPr>
        <p:txBody>
          <a:bodyPr/>
          <a:lstStyle/>
          <a:p>
            <a:fld id="{07C3DAE4-74F3-4BE4-BD0F-B2FE2B41F3C7}" type="slidenum">
              <a:rPr lang="en-GB" altLang="en-US"/>
              <a:pPr/>
              <a:t>17</a:t>
            </a:fld>
            <a:endParaRPr lang="en-GB" altLang="en-US"/>
          </a:p>
        </p:txBody>
      </p:sp>
      <p:sp>
        <p:nvSpPr>
          <p:cNvPr id="242690" name="Rectangle 2">
            <a:extLst>
              <a:ext uri="{FF2B5EF4-FFF2-40B4-BE49-F238E27FC236}">
                <a16:creationId xmlns:a16="http://schemas.microsoft.com/office/drawing/2014/main" id="{0F2B0F13-238A-6F29-BC4E-73E96AE1B38E}"/>
              </a:ext>
            </a:extLst>
          </p:cNvPr>
          <p:cNvSpPr>
            <a:spLocks noRot="1" noChangeArrowheads="1" noTextEdit="1"/>
          </p:cNvSpPr>
          <p:nvPr>
            <p:ph type="sldImg"/>
          </p:nvPr>
        </p:nvSpPr>
        <p:spPr>
          <a:ln/>
        </p:spPr>
      </p:sp>
      <p:sp>
        <p:nvSpPr>
          <p:cNvPr id="242691" name="Rectangle 3">
            <a:extLst>
              <a:ext uri="{FF2B5EF4-FFF2-40B4-BE49-F238E27FC236}">
                <a16:creationId xmlns:a16="http://schemas.microsoft.com/office/drawing/2014/main" id="{16C3B912-3BFE-B132-0249-072EFE98E5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DAEEAF-9DA8-31D4-C661-F3987874E1D8}"/>
              </a:ext>
            </a:extLst>
          </p:cNvPr>
          <p:cNvSpPr>
            <a:spLocks noGrp="1" noChangeArrowheads="1"/>
          </p:cNvSpPr>
          <p:nvPr>
            <p:ph type="sldNum" sz="quarter" idx="5"/>
          </p:nvPr>
        </p:nvSpPr>
        <p:spPr>
          <a:ln/>
        </p:spPr>
        <p:txBody>
          <a:bodyPr/>
          <a:lstStyle/>
          <a:p>
            <a:fld id="{4B72E56F-E827-4103-ADFF-3E23C37E142A}" type="slidenum">
              <a:rPr lang="en-GB" altLang="en-US"/>
              <a:pPr/>
              <a:t>18</a:t>
            </a:fld>
            <a:endParaRPr lang="en-GB" altLang="en-US"/>
          </a:p>
        </p:txBody>
      </p:sp>
      <p:sp>
        <p:nvSpPr>
          <p:cNvPr id="243714" name="Rectangle 2">
            <a:extLst>
              <a:ext uri="{FF2B5EF4-FFF2-40B4-BE49-F238E27FC236}">
                <a16:creationId xmlns:a16="http://schemas.microsoft.com/office/drawing/2014/main" id="{489BF92E-39D3-780B-FC6E-77D1875C952C}"/>
              </a:ext>
            </a:extLst>
          </p:cNvPr>
          <p:cNvSpPr>
            <a:spLocks noRot="1" noChangeArrowheads="1" noTextEdit="1"/>
          </p:cNvSpPr>
          <p:nvPr>
            <p:ph type="sldImg"/>
          </p:nvPr>
        </p:nvSpPr>
        <p:spPr>
          <a:ln/>
        </p:spPr>
      </p:sp>
      <p:sp>
        <p:nvSpPr>
          <p:cNvPr id="243715" name="Rectangle 3">
            <a:extLst>
              <a:ext uri="{FF2B5EF4-FFF2-40B4-BE49-F238E27FC236}">
                <a16:creationId xmlns:a16="http://schemas.microsoft.com/office/drawing/2014/main" id="{2BCBB841-AE9C-C289-FF98-0C3230EFBC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563E27-2FD7-7D3C-9DC6-C9831B218630}"/>
              </a:ext>
            </a:extLst>
          </p:cNvPr>
          <p:cNvSpPr>
            <a:spLocks noGrp="1" noChangeArrowheads="1"/>
          </p:cNvSpPr>
          <p:nvPr>
            <p:ph type="sldNum" sz="quarter" idx="5"/>
          </p:nvPr>
        </p:nvSpPr>
        <p:spPr>
          <a:ln/>
        </p:spPr>
        <p:txBody>
          <a:bodyPr/>
          <a:lstStyle/>
          <a:p>
            <a:fld id="{D15538C0-83C8-40F2-A92C-00607B7AB76F}" type="slidenum">
              <a:rPr lang="en-GB" altLang="en-US"/>
              <a:pPr/>
              <a:t>19</a:t>
            </a:fld>
            <a:endParaRPr lang="en-GB" altLang="en-US"/>
          </a:p>
        </p:txBody>
      </p:sp>
      <p:sp>
        <p:nvSpPr>
          <p:cNvPr id="244738" name="Rectangle 2">
            <a:extLst>
              <a:ext uri="{FF2B5EF4-FFF2-40B4-BE49-F238E27FC236}">
                <a16:creationId xmlns:a16="http://schemas.microsoft.com/office/drawing/2014/main" id="{464447CF-160F-D6DB-D3FE-5806A0B8F459}"/>
              </a:ext>
            </a:extLst>
          </p:cNvPr>
          <p:cNvSpPr>
            <a:spLocks noRot="1" noChangeArrowheads="1" noTextEdit="1"/>
          </p:cNvSpPr>
          <p:nvPr>
            <p:ph type="sldImg"/>
          </p:nvPr>
        </p:nvSpPr>
        <p:spPr>
          <a:ln/>
        </p:spPr>
      </p:sp>
      <p:sp>
        <p:nvSpPr>
          <p:cNvPr id="244739" name="Rectangle 3">
            <a:extLst>
              <a:ext uri="{FF2B5EF4-FFF2-40B4-BE49-F238E27FC236}">
                <a16:creationId xmlns:a16="http://schemas.microsoft.com/office/drawing/2014/main" id="{67BA1E5B-BAAD-C393-6217-07523652F2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4E0781-0713-4660-E5F3-022213D78F3C}"/>
              </a:ext>
            </a:extLst>
          </p:cNvPr>
          <p:cNvSpPr>
            <a:spLocks noGrp="1" noChangeArrowheads="1"/>
          </p:cNvSpPr>
          <p:nvPr>
            <p:ph type="sldNum" sz="quarter" idx="5"/>
          </p:nvPr>
        </p:nvSpPr>
        <p:spPr>
          <a:ln/>
        </p:spPr>
        <p:txBody>
          <a:bodyPr/>
          <a:lstStyle/>
          <a:p>
            <a:fld id="{2FEA1D94-9B98-4189-8E77-92B9374F39F4}" type="slidenum">
              <a:rPr lang="en-GB" altLang="en-US"/>
              <a:pPr/>
              <a:t>2</a:t>
            </a:fld>
            <a:endParaRPr lang="en-GB" altLang="en-US"/>
          </a:p>
        </p:txBody>
      </p:sp>
      <p:sp>
        <p:nvSpPr>
          <p:cNvPr id="227330" name="Rectangle 2">
            <a:extLst>
              <a:ext uri="{FF2B5EF4-FFF2-40B4-BE49-F238E27FC236}">
                <a16:creationId xmlns:a16="http://schemas.microsoft.com/office/drawing/2014/main" id="{37DD30F8-54E4-02F1-AE86-502CD01D32EC}"/>
              </a:ext>
            </a:extLst>
          </p:cNvPr>
          <p:cNvSpPr>
            <a:spLocks noRot="1" noChangeArrowheads="1" noTextEdit="1"/>
          </p:cNvSpPr>
          <p:nvPr>
            <p:ph type="sldImg"/>
          </p:nvPr>
        </p:nvSpPr>
        <p:spPr>
          <a:ln/>
        </p:spPr>
      </p:sp>
      <p:sp>
        <p:nvSpPr>
          <p:cNvPr id="227331" name="Rectangle 3">
            <a:extLst>
              <a:ext uri="{FF2B5EF4-FFF2-40B4-BE49-F238E27FC236}">
                <a16:creationId xmlns:a16="http://schemas.microsoft.com/office/drawing/2014/main" id="{6153C812-3A2F-6117-CBCE-AD94734D471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D41AC1-C8F9-5240-C212-903F9053E8F6}"/>
              </a:ext>
            </a:extLst>
          </p:cNvPr>
          <p:cNvSpPr>
            <a:spLocks noGrp="1" noChangeArrowheads="1"/>
          </p:cNvSpPr>
          <p:nvPr>
            <p:ph type="sldNum" sz="quarter" idx="5"/>
          </p:nvPr>
        </p:nvSpPr>
        <p:spPr>
          <a:ln/>
        </p:spPr>
        <p:txBody>
          <a:bodyPr/>
          <a:lstStyle/>
          <a:p>
            <a:fld id="{A09767EB-0C12-4700-8D79-FF1C42884001}" type="slidenum">
              <a:rPr lang="en-GB" altLang="en-US"/>
              <a:pPr/>
              <a:t>20</a:t>
            </a:fld>
            <a:endParaRPr lang="en-GB" altLang="en-US"/>
          </a:p>
        </p:txBody>
      </p:sp>
      <p:sp>
        <p:nvSpPr>
          <p:cNvPr id="245762" name="Rectangle 2">
            <a:extLst>
              <a:ext uri="{FF2B5EF4-FFF2-40B4-BE49-F238E27FC236}">
                <a16:creationId xmlns:a16="http://schemas.microsoft.com/office/drawing/2014/main" id="{9032FB93-1D51-8F89-A2E0-0FB5283ADDF0}"/>
              </a:ext>
            </a:extLst>
          </p:cNvPr>
          <p:cNvSpPr>
            <a:spLocks noRot="1" noChangeArrowheads="1" noTextEdit="1"/>
          </p:cNvSpPr>
          <p:nvPr>
            <p:ph type="sldImg"/>
          </p:nvPr>
        </p:nvSpPr>
        <p:spPr>
          <a:ln/>
        </p:spPr>
      </p:sp>
      <p:sp>
        <p:nvSpPr>
          <p:cNvPr id="245763" name="Rectangle 3">
            <a:extLst>
              <a:ext uri="{FF2B5EF4-FFF2-40B4-BE49-F238E27FC236}">
                <a16:creationId xmlns:a16="http://schemas.microsoft.com/office/drawing/2014/main" id="{125252F6-1075-A0EC-7338-4993E15E284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3505C-DCDA-19A2-AA7D-D9146154EA22}"/>
              </a:ext>
            </a:extLst>
          </p:cNvPr>
          <p:cNvSpPr>
            <a:spLocks noGrp="1" noChangeArrowheads="1"/>
          </p:cNvSpPr>
          <p:nvPr>
            <p:ph type="sldNum" sz="quarter" idx="5"/>
          </p:nvPr>
        </p:nvSpPr>
        <p:spPr>
          <a:ln/>
        </p:spPr>
        <p:txBody>
          <a:bodyPr/>
          <a:lstStyle/>
          <a:p>
            <a:fld id="{48E32504-3BA8-4BE5-B8A3-3148A538A10C}" type="slidenum">
              <a:rPr lang="en-GB" altLang="en-US"/>
              <a:pPr/>
              <a:t>21</a:t>
            </a:fld>
            <a:endParaRPr lang="en-GB" altLang="en-US"/>
          </a:p>
        </p:txBody>
      </p:sp>
      <p:sp>
        <p:nvSpPr>
          <p:cNvPr id="246786" name="Rectangle 2">
            <a:extLst>
              <a:ext uri="{FF2B5EF4-FFF2-40B4-BE49-F238E27FC236}">
                <a16:creationId xmlns:a16="http://schemas.microsoft.com/office/drawing/2014/main" id="{E5310811-50EC-D850-4D0B-0F2150AFACAE}"/>
              </a:ext>
            </a:extLst>
          </p:cNvPr>
          <p:cNvSpPr>
            <a:spLocks noRot="1" noChangeArrowheads="1" noTextEdit="1"/>
          </p:cNvSpPr>
          <p:nvPr>
            <p:ph type="sldImg"/>
          </p:nvPr>
        </p:nvSpPr>
        <p:spPr>
          <a:ln/>
        </p:spPr>
      </p:sp>
      <p:sp>
        <p:nvSpPr>
          <p:cNvPr id="246787" name="Rectangle 3">
            <a:extLst>
              <a:ext uri="{FF2B5EF4-FFF2-40B4-BE49-F238E27FC236}">
                <a16:creationId xmlns:a16="http://schemas.microsoft.com/office/drawing/2014/main" id="{E98DA1CD-FB6E-FABE-2875-73F5E6A044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B16A6E-6550-60A6-F339-21A4F4BB03AE}"/>
              </a:ext>
            </a:extLst>
          </p:cNvPr>
          <p:cNvSpPr>
            <a:spLocks noGrp="1" noChangeArrowheads="1"/>
          </p:cNvSpPr>
          <p:nvPr>
            <p:ph type="sldNum" sz="quarter" idx="5"/>
          </p:nvPr>
        </p:nvSpPr>
        <p:spPr>
          <a:ln/>
        </p:spPr>
        <p:txBody>
          <a:bodyPr/>
          <a:lstStyle/>
          <a:p>
            <a:fld id="{DDB41D1B-7D9A-4B1C-A130-04C59C81AC98}" type="slidenum">
              <a:rPr lang="en-GB" altLang="en-US"/>
              <a:pPr/>
              <a:t>22</a:t>
            </a:fld>
            <a:endParaRPr lang="en-GB" altLang="en-US"/>
          </a:p>
        </p:txBody>
      </p:sp>
      <p:sp>
        <p:nvSpPr>
          <p:cNvPr id="247810" name="Rectangle 2">
            <a:extLst>
              <a:ext uri="{FF2B5EF4-FFF2-40B4-BE49-F238E27FC236}">
                <a16:creationId xmlns:a16="http://schemas.microsoft.com/office/drawing/2014/main" id="{1EAA74DF-0159-D2F9-24F8-75357C4E482A}"/>
              </a:ext>
            </a:extLst>
          </p:cNvPr>
          <p:cNvSpPr>
            <a:spLocks noRot="1" noChangeArrowheads="1" noTextEdit="1"/>
          </p:cNvSpPr>
          <p:nvPr>
            <p:ph type="sldImg"/>
          </p:nvPr>
        </p:nvSpPr>
        <p:spPr>
          <a:ln/>
        </p:spPr>
      </p:sp>
      <p:sp>
        <p:nvSpPr>
          <p:cNvPr id="247811" name="Rectangle 3">
            <a:extLst>
              <a:ext uri="{FF2B5EF4-FFF2-40B4-BE49-F238E27FC236}">
                <a16:creationId xmlns:a16="http://schemas.microsoft.com/office/drawing/2014/main" id="{04E95941-E109-7123-9626-541AC8149F6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A4E585-81A8-885A-1538-5851998FF4E8}"/>
              </a:ext>
            </a:extLst>
          </p:cNvPr>
          <p:cNvSpPr>
            <a:spLocks noGrp="1" noChangeArrowheads="1"/>
          </p:cNvSpPr>
          <p:nvPr>
            <p:ph type="sldNum" sz="quarter" idx="5"/>
          </p:nvPr>
        </p:nvSpPr>
        <p:spPr>
          <a:ln/>
        </p:spPr>
        <p:txBody>
          <a:bodyPr/>
          <a:lstStyle/>
          <a:p>
            <a:fld id="{9A1B7369-B0D5-4200-AC86-6528019D0791}" type="slidenum">
              <a:rPr lang="en-GB" altLang="en-US"/>
              <a:pPr/>
              <a:t>23</a:t>
            </a:fld>
            <a:endParaRPr lang="en-GB" altLang="en-US"/>
          </a:p>
        </p:txBody>
      </p:sp>
      <p:sp>
        <p:nvSpPr>
          <p:cNvPr id="248834" name="Rectangle 2">
            <a:extLst>
              <a:ext uri="{FF2B5EF4-FFF2-40B4-BE49-F238E27FC236}">
                <a16:creationId xmlns:a16="http://schemas.microsoft.com/office/drawing/2014/main" id="{408A15A3-563A-5DBF-510F-4768F2A2E931}"/>
              </a:ext>
            </a:extLst>
          </p:cNvPr>
          <p:cNvSpPr>
            <a:spLocks noRot="1" noChangeArrowheads="1" noTextEdit="1"/>
          </p:cNvSpPr>
          <p:nvPr>
            <p:ph type="sldImg"/>
          </p:nvPr>
        </p:nvSpPr>
        <p:spPr>
          <a:ln/>
        </p:spPr>
      </p:sp>
      <p:sp>
        <p:nvSpPr>
          <p:cNvPr id="248835" name="Rectangle 3">
            <a:extLst>
              <a:ext uri="{FF2B5EF4-FFF2-40B4-BE49-F238E27FC236}">
                <a16:creationId xmlns:a16="http://schemas.microsoft.com/office/drawing/2014/main" id="{354EAD04-24BA-63A2-1ED5-A21123672F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F3177D-4D8E-B4C6-52D1-CB63053CA6FB}"/>
              </a:ext>
            </a:extLst>
          </p:cNvPr>
          <p:cNvSpPr>
            <a:spLocks noGrp="1" noChangeArrowheads="1"/>
          </p:cNvSpPr>
          <p:nvPr>
            <p:ph type="sldNum" sz="quarter" idx="5"/>
          </p:nvPr>
        </p:nvSpPr>
        <p:spPr>
          <a:ln/>
        </p:spPr>
        <p:txBody>
          <a:bodyPr/>
          <a:lstStyle/>
          <a:p>
            <a:fld id="{E9140E68-72DE-4279-B0DC-88ED826EC746}" type="slidenum">
              <a:rPr lang="en-GB" altLang="en-US"/>
              <a:pPr/>
              <a:t>24</a:t>
            </a:fld>
            <a:endParaRPr lang="en-GB" altLang="en-US"/>
          </a:p>
        </p:txBody>
      </p:sp>
      <p:sp>
        <p:nvSpPr>
          <p:cNvPr id="249858" name="Rectangle 2">
            <a:extLst>
              <a:ext uri="{FF2B5EF4-FFF2-40B4-BE49-F238E27FC236}">
                <a16:creationId xmlns:a16="http://schemas.microsoft.com/office/drawing/2014/main" id="{C51A2DE7-B646-9C1E-1329-E88D6BB5E408}"/>
              </a:ext>
            </a:extLst>
          </p:cNvPr>
          <p:cNvSpPr>
            <a:spLocks noRot="1" noChangeArrowheads="1" noTextEdit="1"/>
          </p:cNvSpPr>
          <p:nvPr>
            <p:ph type="sldImg"/>
          </p:nvPr>
        </p:nvSpPr>
        <p:spPr>
          <a:ln/>
        </p:spPr>
      </p:sp>
      <p:sp>
        <p:nvSpPr>
          <p:cNvPr id="249859" name="Rectangle 3">
            <a:extLst>
              <a:ext uri="{FF2B5EF4-FFF2-40B4-BE49-F238E27FC236}">
                <a16:creationId xmlns:a16="http://schemas.microsoft.com/office/drawing/2014/main" id="{A72827AB-9B4C-6DFC-8B22-B6CBE4B1768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83BC8E-6481-D424-C9ED-B3FEE684DD30}"/>
              </a:ext>
            </a:extLst>
          </p:cNvPr>
          <p:cNvSpPr>
            <a:spLocks noGrp="1" noChangeArrowheads="1"/>
          </p:cNvSpPr>
          <p:nvPr>
            <p:ph type="sldNum" sz="quarter" idx="5"/>
          </p:nvPr>
        </p:nvSpPr>
        <p:spPr>
          <a:ln/>
        </p:spPr>
        <p:txBody>
          <a:bodyPr/>
          <a:lstStyle/>
          <a:p>
            <a:fld id="{007DD7FC-066F-4A0A-9984-479BCCAC0B1A}" type="slidenum">
              <a:rPr lang="en-GB" altLang="en-US"/>
              <a:pPr/>
              <a:t>25</a:t>
            </a:fld>
            <a:endParaRPr lang="en-GB" altLang="en-US"/>
          </a:p>
        </p:txBody>
      </p:sp>
      <p:sp>
        <p:nvSpPr>
          <p:cNvPr id="250882" name="Rectangle 2">
            <a:extLst>
              <a:ext uri="{FF2B5EF4-FFF2-40B4-BE49-F238E27FC236}">
                <a16:creationId xmlns:a16="http://schemas.microsoft.com/office/drawing/2014/main" id="{AF75654F-546E-DB37-586A-13C8177308B5}"/>
              </a:ext>
            </a:extLst>
          </p:cNvPr>
          <p:cNvSpPr>
            <a:spLocks noRot="1" noChangeArrowheads="1" noTextEdit="1"/>
          </p:cNvSpPr>
          <p:nvPr>
            <p:ph type="sldImg"/>
          </p:nvPr>
        </p:nvSpPr>
        <p:spPr>
          <a:ln/>
        </p:spPr>
      </p:sp>
      <p:sp>
        <p:nvSpPr>
          <p:cNvPr id="250883" name="Rectangle 3">
            <a:extLst>
              <a:ext uri="{FF2B5EF4-FFF2-40B4-BE49-F238E27FC236}">
                <a16:creationId xmlns:a16="http://schemas.microsoft.com/office/drawing/2014/main" id="{6448E1A1-F99B-7C19-31CB-03C728681AD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36FA53-359A-8E57-A636-FA93970942F6}"/>
              </a:ext>
            </a:extLst>
          </p:cNvPr>
          <p:cNvSpPr>
            <a:spLocks noGrp="1" noChangeArrowheads="1"/>
          </p:cNvSpPr>
          <p:nvPr>
            <p:ph type="sldNum" sz="quarter" idx="5"/>
          </p:nvPr>
        </p:nvSpPr>
        <p:spPr>
          <a:ln/>
        </p:spPr>
        <p:txBody>
          <a:bodyPr/>
          <a:lstStyle/>
          <a:p>
            <a:fld id="{B3CF2611-B688-4A07-A42A-2E9077472AD3}" type="slidenum">
              <a:rPr lang="en-GB" altLang="en-US"/>
              <a:pPr/>
              <a:t>26</a:t>
            </a:fld>
            <a:endParaRPr lang="en-GB" altLang="en-US"/>
          </a:p>
        </p:txBody>
      </p:sp>
      <p:sp>
        <p:nvSpPr>
          <p:cNvPr id="251906" name="Rectangle 2">
            <a:extLst>
              <a:ext uri="{FF2B5EF4-FFF2-40B4-BE49-F238E27FC236}">
                <a16:creationId xmlns:a16="http://schemas.microsoft.com/office/drawing/2014/main" id="{8F4EA110-0CBC-5CC2-4808-A549D96CB44A}"/>
              </a:ext>
            </a:extLst>
          </p:cNvPr>
          <p:cNvSpPr>
            <a:spLocks noRot="1" noChangeArrowheads="1" noTextEdit="1"/>
          </p:cNvSpPr>
          <p:nvPr>
            <p:ph type="sldImg"/>
          </p:nvPr>
        </p:nvSpPr>
        <p:spPr>
          <a:ln/>
        </p:spPr>
      </p:sp>
      <p:sp>
        <p:nvSpPr>
          <p:cNvPr id="251907" name="Rectangle 3">
            <a:extLst>
              <a:ext uri="{FF2B5EF4-FFF2-40B4-BE49-F238E27FC236}">
                <a16:creationId xmlns:a16="http://schemas.microsoft.com/office/drawing/2014/main" id="{C8B51E84-ECE3-46F2-B171-AA404E11525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9ECAA4-CDAF-CA8E-1B4E-CDCD0665B227}"/>
              </a:ext>
            </a:extLst>
          </p:cNvPr>
          <p:cNvSpPr>
            <a:spLocks noGrp="1" noChangeArrowheads="1"/>
          </p:cNvSpPr>
          <p:nvPr>
            <p:ph type="sldNum" sz="quarter" idx="5"/>
          </p:nvPr>
        </p:nvSpPr>
        <p:spPr>
          <a:ln/>
        </p:spPr>
        <p:txBody>
          <a:bodyPr/>
          <a:lstStyle/>
          <a:p>
            <a:fld id="{82467368-53E4-44BD-9B76-193EE6746FF5}" type="slidenum">
              <a:rPr lang="en-GB" altLang="en-US"/>
              <a:pPr/>
              <a:t>27</a:t>
            </a:fld>
            <a:endParaRPr lang="en-GB" altLang="en-US"/>
          </a:p>
        </p:txBody>
      </p:sp>
      <p:sp>
        <p:nvSpPr>
          <p:cNvPr id="252930" name="Rectangle 2">
            <a:extLst>
              <a:ext uri="{FF2B5EF4-FFF2-40B4-BE49-F238E27FC236}">
                <a16:creationId xmlns:a16="http://schemas.microsoft.com/office/drawing/2014/main" id="{AF9AD439-9658-259D-3C27-0137BA900A97}"/>
              </a:ext>
            </a:extLst>
          </p:cNvPr>
          <p:cNvSpPr>
            <a:spLocks noRot="1" noChangeArrowheads="1" noTextEdit="1"/>
          </p:cNvSpPr>
          <p:nvPr>
            <p:ph type="sldImg"/>
          </p:nvPr>
        </p:nvSpPr>
        <p:spPr>
          <a:ln/>
        </p:spPr>
      </p:sp>
      <p:sp>
        <p:nvSpPr>
          <p:cNvPr id="252931" name="Rectangle 3">
            <a:extLst>
              <a:ext uri="{FF2B5EF4-FFF2-40B4-BE49-F238E27FC236}">
                <a16:creationId xmlns:a16="http://schemas.microsoft.com/office/drawing/2014/main" id="{9B96132C-4836-D8A2-4EA8-EDFB707727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69D16A-84B5-580D-91A2-73E1FD1C9322}"/>
              </a:ext>
            </a:extLst>
          </p:cNvPr>
          <p:cNvSpPr>
            <a:spLocks noGrp="1" noChangeArrowheads="1"/>
          </p:cNvSpPr>
          <p:nvPr>
            <p:ph type="sldNum" sz="quarter" idx="5"/>
          </p:nvPr>
        </p:nvSpPr>
        <p:spPr>
          <a:ln/>
        </p:spPr>
        <p:txBody>
          <a:bodyPr/>
          <a:lstStyle/>
          <a:p>
            <a:fld id="{59F27530-FC80-4C57-8FB4-8B806D160F63}" type="slidenum">
              <a:rPr lang="en-GB" altLang="en-US"/>
              <a:pPr/>
              <a:t>28</a:t>
            </a:fld>
            <a:endParaRPr lang="en-GB" altLang="en-US"/>
          </a:p>
        </p:txBody>
      </p:sp>
      <p:sp>
        <p:nvSpPr>
          <p:cNvPr id="253954" name="Rectangle 2">
            <a:extLst>
              <a:ext uri="{FF2B5EF4-FFF2-40B4-BE49-F238E27FC236}">
                <a16:creationId xmlns:a16="http://schemas.microsoft.com/office/drawing/2014/main" id="{EBB79394-810F-93D5-DB54-0CB0260DF286}"/>
              </a:ext>
            </a:extLst>
          </p:cNvPr>
          <p:cNvSpPr>
            <a:spLocks noRot="1" noChangeArrowheads="1" noTextEdit="1"/>
          </p:cNvSpPr>
          <p:nvPr>
            <p:ph type="sldImg"/>
          </p:nvPr>
        </p:nvSpPr>
        <p:spPr>
          <a:ln/>
        </p:spPr>
      </p:sp>
      <p:sp>
        <p:nvSpPr>
          <p:cNvPr id="253955" name="Rectangle 3">
            <a:extLst>
              <a:ext uri="{FF2B5EF4-FFF2-40B4-BE49-F238E27FC236}">
                <a16:creationId xmlns:a16="http://schemas.microsoft.com/office/drawing/2014/main" id="{E22727D2-AE65-5D18-DEE5-8C713CE97F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F03A90-3EBF-F1D3-2013-A84666363D2C}"/>
              </a:ext>
            </a:extLst>
          </p:cNvPr>
          <p:cNvSpPr>
            <a:spLocks noGrp="1" noChangeArrowheads="1"/>
          </p:cNvSpPr>
          <p:nvPr>
            <p:ph type="sldNum" sz="quarter" idx="5"/>
          </p:nvPr>
        </p:nvSpPr>
        <p:spPr>
          <a:ln/>
        </p:spPr>
        <p:txBody>
          <a:bodyPr/>
          <a:lstStyle/>
          <a:p>
            <a:fld id="{55662895-9511-4DAE-A544-168607A70FB5}" type="slidenum">
              <a:rPr lang="en-GB" altLang="en-US"/>
              <a:pPr/>
              <a:t>29</a:t>
            </a:fld>
            <a:endParaRPr lang="en-GB" altLang="en-US"/>
          </a:p>
        </p:txBody>
      </p:sp>
      <p:sp>
        <p:nvSpPr>
          <p:cNvPr id="254978" name="Rectangle 2">
            <a:extLst>
              <a:ext uri="{FF2B5EF4-FFF2-40B4-BE49-F238E27FC236}">
                <a16:creationId xmlns:a16="http://schemas.microsoft.com/office/drawing/2014/main" id="{5239EC50-F59B-6051-168A-EBE8B4D13445}"/>
              </a:ext>
            </a:extLst>
          </p:cNvPr>
          <p:cNvSpPr>
            <a:spLocks noRot="1" noChangeArrowheads="1" noTextEdit="1"/>
          </p:cNvSpPr>
          <p:nvPr>
            <p:ph type="sldImg"/>
          </p:nvPr>
        </p:nvSpPr>
        <p:spPr>
          <a:ln/>
        </p:spPr>
      </p:sp>
      <p:sp>
        <p:nvSpPr>
          <p:cNvPr id="254979" name="Rectangle 3">
            <a:extLst>
              <a:ext uri="{FF2B5EF4-FFF2-40B4-BE49-F238E27FC236}">
                <a16:creationId xmlns:a16="http://schemas.microsoft.com/office/drawing/2014/main" id="{BA3D97EB-F86C-9BDA-399F-01BED68B6D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C9A734-8482-E744-093E-00F855B2F7FB}"/>
              </a:ext>
            </a:extLst>
          </p:cNvPr>
          <p:cNvSpPr>
            <a:spLocks noGrp="1" noChangeArrowheads="1"/>
          </p:cNvSpPr>
          <p:nvPr>
            <p:ph type="sldNum" sz="quarter" idx="5"/>
          </p:nvPr>
        </p:nvSpPr>
        <p:spPr>
          <a:ln/>
        </p:spPr>
        <p:txBody>
          <a:bodyPr/>
          <a:lstStyle/>
          <a:p>
            <a:fld id="{1DAFEA86-1732-4CAE-A13E-2601E47977F1}" type="slidenum">
              <a:rPr lang="en-GB" altLang="en-US"/>
              <a:pPr/>
              <a:t>3</a:t>
            </a:fld>
            <a:endParaRPr lang="en-GB" altLang="en-US"/>
          </a:p>
        </p:txBody>
      </p:sp>
      <p:sp>
        <p:nvSpPr>
          <p:cNvPr id="228354" name="Rectangle 2">
            <a:extLst>
              <a:ext uri="{FF2B5EF4-FFF2-40B4-BE49-F238E27FC236}">
                <a16:creationId xmlns:a16="http://schemas.microsoft.com/office/drawing/2014/main" id="{A86583EC-1268-B02F-4E04-BF42BB6CE7D5}"/>
              </a:ext>
            </a:extLst>
          </p:cNvPr>
          <p:cNvSpPr>
            <a:spLocks noRot="1" noChangeArrowheads="1" noTextEdit="1"/>
          </p:cNvSpPr>
          <p:nvPr>
            <p:ph type="sldImg"/>
          </p:nvPr>
        </p:nvSpPr>
        <p:spPr>
          <a:ln/>
        </p:spPr>
      </p:sp>
      <p:sp>
        <p:nvSpPr>
          <p:cNvPr id="228355" name="Rectangle 3">
            <a:extLst>
              <a:ext uri="{FF2B5EF4-FFF2-40B4-BE49-F238E27FC236}">
                <a16:creationId xmlns:a16="http://schemas.microsoft.com/office/drawing/2014/main" id="{185F9BE3-1C2D-7477-3A2E-6F5357DD100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5CB3CB-4634-4AA7-AB47-7403B7E6F183}"/>
              </a:ext>
            </a:extLst>
          </p:cNvPr>
          <p:cNvSpPr>
            <a:spLocks noGrp="1" noChangeArrowheads="1"/>
          </p:cNvSpPr>
          <p:nvPr>
            <p:ph type="sldNum" sz="quarter" idx="5"/>
          </p:nvPr>
        </p:nvSpPr>
        <p:spPr>
          <a:ln/>
        </p:spPr>
        <p:txBody>
          <a:bodyPr/>
          <a:lstStyle/>
          <a:p>
            <a:fld id="{08C9C2E4-7336-486C-A517-CE8D237B1B24}" type="slidenum">
              <a:rPr lang="en-GB" altLang="en-US"/>
              <a:pPr/>
              <a:t>30</a:t>
            </a:fld>
            <a:endParaRPr lang="en-GB" altLang="en-US"/>
          </a:p>
        </p:txBody>
      </p:sp>
      <p:sp>
        <p:nvSpPr>
          <p:cNvPr id="256002" name="Rectangle 2">
            <a:extLst>
              <a:ext uri="{FF2B5EF4-FFF2-40B4-BE49-F238E27FC236}">
                <a16:creationId xmlns:a16="http://schemas.microsoft.com/office/drawing/2014/main" id="{3930FB39-85F3-7DAE-C3BB-0CEA3654F702}"/>
              </a:ext>
            </a:extLst>
          </p:cNvPr>
          <p:cNvSpPr>
            <a:spLocks noRot="1" noChangeArrowheads="1" noTextEdit="1"/>
          </p:cNvSpPr>
          <p:nvPr>
            <p:ph type="sldImg"/>
          </p:nvPr>
        </p:nvSpPr>
        <p:spPr>
          <a:ln/>
        </p:spPr>
      </p:sp>
      <p:sp>
        <p:nvSpPr>
          <p:cNvPr id="256003" name="Rectangle 3">
            <a:extLst>
              <a:ext uri="{FF2B5EF4-FFF2-40B4-BE49-F238E27FC236}">
                <a16:creationId xmlns:a16="http://schemas.microsoft.com/office/drawing/2014/main" id="{2991DAB5-8900-8DB9-80C1-D40608C2A2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1E53B5-1D2E-41BE-978F-7EC08187B59A}"/>
              </a:ext>
            </a:extLst>
          </p:cNvPr>
          <p:cNvSpPr>
            <a:spLocks noGrp="1" noChangeArrowheads="1"/>
          </p:cNvSpPr>
          <p:nvPr>
            <p:ph type="sldNum" sz="quarter" idx="5"/>
          </p:nvPr>
        </p:nvSpPr>
        <p:spPr>
          <a:ln/>
        </p:spPr>
        <p:txBody>
          <a:bodyPr/>
          <a:lstStyle/>
          <a:p>
            <a:fld id="{D6074750-469B-4AEE-97B9-75CBDB1C4BA5}" type="slidenum">
              <a:rPr lang="en-GB" altLang="en-US"/>
              <a:pPr/>
              <a:t>31</a:t>
            </a:fld>
            <a:endParaRPr lang="en-GB" altLang="en-US"/>
          </a:p>
        </p:txBody>
      </p:sp>
      <p:sp>
        <p:nvSpPr>
          <p:cNvPr id="257026" name="Rectangle 2">
            <a:extLst>
              <a:ext uri="{FF2B5EF4-FFF2-40B4-BE49-F238E27FC236}">
                <a16:creationId xmlns:a16="http://schemas.microsoft.com/office/drawing/2014/main" id="{96C2F98A-E851-EF93-6E20-FEB7089DDDAA}"/>
              </a:ext>
            </a:extLst>
          </p:cNvPr>
          <p:cNvSpPr>
            <a:spLocks noRot="1" noChangeArrowheads="1" noTextEdit="1"/>
          </p:cNvSpPr>
          <p:nvPr>
            <p:ph type="sldImg"/>
          </p:nvPr>
        </p:nvSpPr>
        <p:spPr>
          <a:ln/>
        </p:spPr>
      </p:sp>
      <p:sp>
        <p:nvSpPr>
          <p:cNvPr id="257027" name="Rectangle 3">
            <a:extLst>
              <a:ext uri="{FF2B5EF4-FFF2-40B4-BE49-F238E27FC236}">
                <a16:creationId xmlns:a16="http://schemas.microsoft.com/office/drawing/2014/main" id="{7A671351-492F-8CA2-B8D5-55BAA2AF34A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D42F18-D5C1-2801-2053-BBD3D4359833}"/>
              </a:ext>
            </a:extLst>
          </p:cNvPr>
          <p:cNvSpPr>
            <a:spLocks noGrp="1" noChangeArrowheads="1"/>
          </p:cNvSpPr>
          <p:nvPr>
            <p:ph type="sldNum" sz="quarter" idx="5"/>
          </p:nvPr>
        </p:nvSpPr>
        <p:spPr>
          <a:ln/>
        </p:spPr>
        <p:txBody>
          <a:bodyPr/>
          <a:lstStyle/>
          <a:p>
            <a:fld id="{1DF956BD-2C97-46F8-9F62-C4BC5ED623B6}" type="slidenum">
              <a:rPr lang="en-GB" altLang="en-US"/>
              <a:pPr/>
              <a:t>32</a:t>
            </a:fld>
            <a:endParaRPr lang="en-GB" altLang="en-US"/>
          </a:p>
        </p:txBody>
      </p:sp>
      <p:sp>
        <p:nvSpPr>
          <p:cNvPr id="258050" name="Rectangle 2">
            <a:extLst>
              <a:ext uri="{FF2B5EF4-FFF2-40B4-BE49-F238E27FC236}">
                <a16:creationId xmlns:a16="http://schemas.microsoft.com/office/drawing/2014/main" id="{E88119ED-FD52-201B-35B7-0E0895401B62}"/>
              </a:ext>
            </a:extLst>
          </p:cNvPr>
          <p:cNvSpPr>
            <a:spLocks noRot="1" noChangeArrowheads="1" noTextEdit="1"/>
          </p:cNvSpPr>
          <p:nvPr>
            <p:ph type="sldImg"/>
          </p:nvPr>
        </p:nvSpPr>
        <p:spPr>
          <a:ln/>
        </p:spPr>
      </p:sp>
      <p:sp>
        <p:nvSpPr>
          <p:cNvPr id="258051" name="Rectangle 3">
            <a:extLst>
              <a:ext uri="{FF2B5EF4-FFF2-40B4-BE49-F238E27FC236}">
                <a16:creationId xmlns:a16="http://schemas.microsoft.com/office/drawing/2014/main" id="{7977C1AA-8BD6-235A-F002-92D63F19EF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E10E23-1382-D96E-AD38-034FC97217F4}"/>
              </a:ext>
            </a:extLst>
          </p:cNvPr>
          <p:cNvSpPr>
            <a:spLocks noGrp="1" noChangeArrowheads="1"/>
          </p:cNvSpPr>
          <p:nvPr>
            <p:ph type="sldNum" sz="quarter" idx="5"/>
          </p:nvPr>
        </p:nvSpPr>
        <p:spPr>
          <a:ln/>
        </p:spPr>
        <p:txBody>
          <a:bodyPr/>
          <a:lstStyle/>
          <a:p>
            <a:fld id="{77C9DC3A-A71D-4851-B0DF-63C702665645}" type="slidenum">
              <a:rPr lang="en-GB" altLang="en-US"/>
              <a:pPr/>
              <a:t>33</a:t>
            </a:fld>
            <a:endParaRPr lang="en-GB" altLang="en-US"/>
          </a:p>
        </p:txBody>
      </p:sp>
      <p:sp>
        <p:nvSpPr>
          <p:cNvPr id="259074" name="Rectangle 2">
            <a:extLst>
              <a:ext uri="{FF2B5EF4-FFF2-40B4-BE49-F238E27FC236}">
                <a16:creationId xmlns:a16="http://schemas.microsoft.com/office/drawing/2014/main" id="{B0F2ED09-E132-462B-8CEA-570DD2EA05CF}"/>
              </a:ext>
            </a:extLst>
          </p:cNvPr>
          <p:cNvSpPr>
            <a:spLocks noRot="1" noChangeArrowheads="1" noTextEdit="1"/>
          </p:cNvSpPr>
          <p:nvPr>
            <p:ph type="sldImg"/>
          </p:nvPr>
        </p:nvSpPr>
        <p:spPr>
          <a:ln/>
        </p:spPr>
      </p:sp>
      <p:sp>
        <p:nvSpPr>
          <p:cNvPr id="259075" name="Rectangle 3">
            <a:extLst>
              <a:ext uri="{FF2B5EF4-FFF2-40B4-BE49-F238E27FC236}">
                <a16:creationId xmlns:a16="http://schemas.microsoft.com/office/drawing/2014/main" id="{9F953B51-4DBF-4BCF-C40E-D5814BC9DD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F8FFAD-67C7-AFCD-F2C9-DBCD438EC89C}"/>
              </a:ext>
            </a:extLst>
          </p:cNvPr>
          <p:cNvSpPr>
            <a:spLocks noGrp="1" noChangeArrowheads="1"/>
          </p:cNvSpPr>
          <p:nvPr>
            <p:ph type="sldNum" sz="quarter" idx="5"/>
          </p:nvPr>
        </p:nvSpPr>
        <p:spPr>
          <a:ln/>
        </p:spPr>
        <p:txBody>
          <a:bodyPr/>
          <a:lstStyle/>
          <a:p>
            <a:fld id="{A2046D97-849C-4B0B-8111-87A981534E27}" type="slidenum">
              <a:rPr lang="en-GB" altLang="en-US"/>
              <a:pPr/>
              <a:t>34</a:t>
            </a:fld>
            <a:endParaRPr lang="en-GB" altLang="en-US"/>
          </a:p>
        </p:txBody>
      </p:sp>
      <p:sp>
        <p:nvSpPr>
          <p:cNvPr id="260098" name="Rectangle 2">
            <a:extLst>
              <a:ext uri="{FF2B5EF4-FFF2-40B4-BE49-F238E27FC236}">
                <a16:creationId xmlns:a16="http://schemas.microsoft.com/office/drawing/2014/main" id="{C5F6E3B5-0611-1840-121E-EE2E6C27A87D}"/>
              </a:ext>
            </a:extLst>
          </p:cNvPr>
          <p:cNvSpPr>
            <a:spLocks noRot="1" noChangeArrowheads="1" noTextEdit="1"/>
          </p:cNvSpPr>
          <p:nvPr>
            <p:ph type="sldImg"/>
          </p:nvPr>
        </p:nvSpPr>
        <p:spPr>
          <a:ln/>
        </p:spPr>
      </p:sp>
      <p:sp>
        <p:nvSpPr>
          <p:cNvPr id="260099" name="Rectangle 3">
            <a:extLst>
              <a:ext uri="{FF2B5EF4-FFF2-40B4-BE49-F238E27FC236}">
                <a16:creationId xmlns:a16="http://schemas.microsoft.com/office/drawing/2014/main" id="{FE77CEB6-B6FD-6B76-04EE-12D4FE07F9F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4423D4-FA5E-8F0B-946F-057B442A78FE}"/>
              </a:ext>
            </a:extLst>
          </p:cNvPr>
          <p:cNvSpPr>
            <a:spLocks noGrp="1" noChangeArrowheads="1"/>
          </p:cNvSpPr>
          <p:nvPr>
            <p:ph type="sldNum" sz="quarter" idx="5"/>
          </p:nvPr>
        </p:nvSpPr>
        <p:spPr>
          <a:ln/>
        </p:spPr>
        <p:txBody>
          <a:bodyPr/>
          <a:lstStyle/>
          <a:p>
            <a:fld id="{B577ED7D-41CB-4DBA-9521-9B9E849FE9F3}" type="slidenum">
              <a:rPr lang="en-GB" altLang="en-US"/>
              <a:pPr/>
              <a:t>35</a:t>
            </a:fld>
            <a:endParaRPr lang="en-GB" altLang="en-US"/>
          </a:p>
        </p:txBody>
      </p:sp>
      <p:sp>
        <p:nvSpPr>
          <p:cNvPr id="261122" name="Rectangle 2">
            <a:extLst>
              <a:ext uri="{FF2B5EF4-FFF2-40B4-BE49-F238E27FC236}">
                <a16:creationId xmlns:a16="http://schemas.microsoft.com/office/drawing/2014/main" id="{CF72D8A8-A24E-6A9A-580A-095D44077A81}"/>
              </a:ext>
            </a:extLst>
          </p:cNvPr>
          <p:cNvSpPr>
            <a:spLocks noRot="1" noChangeArrowheads="1" noTextEdit="1"/>
          </p:cNvSpPr>
          <p:nvPr>
            <p:ph type="sldImg"/>
          </p:nvPr>
        </p:nvSpPr>
        <p:spPr>
          <a:ln/>
        </p:spPr>
      </p:sp>
      <p:sp>
        <p:nvSpPr>
          <p:cNvPr id="261123" name="Rectangle 3">
            <a:extLst>
              <a:ext uri="{FF2B5EF4-FFF2-40B4-BE49-F238E27FC236}">
                <a16:creationId xmlns:a16="http://schemas.microsoft.com/office/drawing/2014/main" id="{F732BE23-21E0-1482-7876-8C2F7FD874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470DF8-B467-31A6-9FE9-343645DF08AC}"/>
              </a:ext>
            </a:extLst>
          </p:cNvPr>
          <p:cNvSpPr>
            <a:spLocks noGrp="1" noChangeArrowheads="1"/>
          </p:cNvSpPr>
          <p:nvPr>
            <p:ph type="sldNum" sz="quarter" idx="5"/>
          </p:nvPr>
        </p:nvSpPr>
        <p:spPr>
          <a:ln/>
        </p:spPr>
        <p:txBody>
          <a:bodyPr/>
          <a:lstStyle/>
          <a:p>
            <a:fld id="{A6AC302A-5D98-467D-8E5D-214DA85FA846}" type="slidenum">
              <a:rPr lang="en-GB" altLang="en-US"/>
              <a:pPr/>
              <a:t>36</a:t>
            </a:fld>
            <a:endParaRPr lang="en-GB" altLang="en-US"/>
          </a:p>
        </p:txBody>
      </p:sp>
      <p:sp>
        <p:nvSpPr>
          <p:cNvPr id="262146" name="Rectangle 2">
            <a:extLst>
              <a:ext uri="{FF2B5EF4-FFF2-40B4-BE49-F238E27FC236}">
                <a16:creationId xmlns:a16="http://schemas.microsoft.com/office/drawing/2014/main" id="{A5AD83AB-043A-9558-43DB-2EFC8D236154}"/>
              </a:ext>
            </a:extLst>
          </p:cNvPr>
          <p:cNvSpPr>
            <a:spLocks noRot="1" noChangeArrowheads="1" noTextEdit="1"/>
          </p:cNvSpPr>
          <p:nvPr>
            <p:ph type="sldImg"/>
          </p:nvPr>
        </p:nvSpPr>
        <p:spPr>
          <a:ln/>
        </p:spPr>
      </p:sp>
      <p:sp>
        <p:nvSpPr>
          <p:cNvPr id="262147" name="Rectangle 3">
            <a:extLst>
              <a:ext uri="{FF2B5EF4-FFF2-40B4-BE49-F238E27FC236}">
                <a16:creationId xmlns:a16="http://schemas.microsoft.com/office/drawing/2014/main" id="{1B64B57E-82FC-522E-D142-04AA097035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601326-72D6-25D5-6858-3E372E2180A4}"/>
              </a:ext>
            </a:extLst>
          </p:cNvPr>
          <p:cNvSpPr>
            <a:spLocks noGrp="1" noChangeArrowheads="1"/>
          </p:cNvSpPr>
          <p:nvPr>
            <p:ph type="sldNum" sz="quarter" idx="5"/>
          </p:nvPr>
        </p:nvSpPr>
        <p:spPr>
          <a:ln/>
        </p:spPr>
        <p:txBody>
          <a:bodyPr/>
          <a:lstStyle/>
          <a:p>
            <a:fld id="{8A52A8CE-6495-4F78-9A76-2E201F2F55B8}" type="slidenum">
              <a:rPr lang="en-GB" altLang="en-US"/>
              <a:pPr/>
              <a:t>37</a:t>
            </a:fld>
            <a:endParaRPr lang="en-GB" altLang="en-US"/>
          </a:p>
        </p:txBody>
      </p:sp>
      <p:sp>
        <p:nvSpPr>
          <p:cNvPr id="263170" name="Rectangle 2">
            <a:extLst>
              <a:ext uri="{FF2B5EF4-FFF2-40B4-BE49-F238E27FC236}">
                <a16:creationId xmlns:a16="http://schemas.microsoft.com/office/drawing/2014/main" id="{FD6F6E9A-3D40-A9B4-9440-B486F0560792}"/>
              </a:ext>
            </a:extLst>
          </p:cNvPr>
          <p:cNvSpPr>
            <a:spLocks noRot="1" noChangeArrowheads="1" noTextEdit="1"/>
          </p:cNvSpPr>
          <p:nvPr>
            <p:ph type="sldImg"/>
          </p:nvPr>
        </p:nvSpPr>
        <p:spPr>
          <a:ln/>
        </p:spPr>
      </p:sp>
      <p:sp>
        <p:nvSpPr>
          <p:cNvPr id="263171" name="Rectangle 3">
            <a:extLst>
              <a:ext uri="{FF2B5EF4-FFF2-40B4-BE49-F238E27FC236}">
                <a16:creationId xmlns:a16="http://schemas.microsoft.com/office/drawing/2014/main" id="{2A9EF9B5-3419-75FC-4A53-5423BB4B80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66C3F2-BAC0-28FA-29DF-F44CA3D028F8}"/>
              </a:ext>
            </a:extLst>
          </p:cNvPr>
          <p:cNvSpPr>
            <a:spLocks noGrp="1" noChangeArrowheads="1"/>
          </p:cNvSpPr>
          <p:nvPr>
            <p:ph type="sldNum" sz="quarter" idx="5"/>
          </p:nvPr>
        </p:nvSpPr>
        <p:spPr>
          <a:ln/>
        </p:spPr>
        <p:txBody>
          <a:bodyPr/>
          <a:lstStyle/>
          <a:p>
            <a:fld id="{E2EF1DA5-2B6D-4076-958B-A6FD7210146E}" type="slidenum">
              <a:rPr lang="en-GB" altLang="en-US"/>
              <a:pPr/>
              <a:t>38</a:t>
            </a:fld>
            <a:endParaRPr lang="en-GB" altLang="en-US"/>
          </a:p>
        </p:txBody>
      </p:sp>
      <p:sp>
        <p:nvSpPr>
          <p:cNvPr id="264194" name="Rectangle 2">
            <a:extLst>
              <a:ext uri="{FF2B5EF4-FFF2-40B4-BE49-F238E27FC236}">
                <a16:creationId xmlns:a16="http://schemas.microsoft.com/office/drawing/2014/main" id="{029A0542-300D-0F17-AAB7-B6078E86BC42}"/>
              </a:ext>
            </a:extLst>
          </p:cNvPr>
          <p:cNvSpPr>
            <a:spLocks noRot="1" noChangeArrowheads="1" noTextEdit="1"/>
          </p:cNvSpPr>
          <p:nvPr>
            <p:ph type="sldImg"/>
          </p:nvPr>
        </p:nvSpPr>
        <p:spPr>
          <a:ln/>
        </p:spPr>
      </p:sp>
      <p:sp>
        <p:nvSpPr>
          <p:cNvPr id="264195" name="Rectangle 3">
            <a:extLst>
              <a:ext uri="{FF2B5EF4-FFF2-40B4-BE49-F238E27FC236}">
                <a16:creationId xmlns:a16="http://schemas.microsoft.com/office/drawing/2014/main" id="{F00C385E-256F-C407-4C94-3B73A038675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219B28-5D4F-FF91-3A1D-4CDDB3A48EE6}"/>
              </a:ext>
            </a:extLst>
          </p:cNvPr>
          <p:cNvSpPr>
            <a:spLocks noGrp="1" noChangeArrowheads="1"/>
          </p:cNvSpPr>
          <p:nvPr>
            <p:ph type="sldNum" sz="quarter" idx="5"/>
          </p:nvPr>
        </p:nvSpPr>
        <p:spPr>
          <a:ln/>
        </p:spPr>
        <p:txBody>
          <a:bodyPr/>
          <a:lstStyle/>
          <a:p>
            <a:fld id="{8C2C5344-3DA7-438B-99AC-0308CD447FB2}" type="slidenum">
              <a:rPr lang="en-GB" altLang="en-US"/>
              <a:pPr/>
              <a:t>39</a:t>
            </a:fld>
            <a:endParaRPr lang="en-GB" altLang="en-US"/>
          </a:p>
        </p:txBody>
      </p:sp>
      <p:sp>
        <p:nvSpPr>
          <p:cNvPr id="265218" name="Rectangle 2">
            <a:extLst>
              <a:ext uri="{FF2B5EF4-FFF2-40B4-BE49-F238E27FC236}">
                <a16:creationId xmlns:a16="http://schemas.microsoft.com/office/drawing/2014/main" id="{4DB67ACF-8C24-5D9C-DB6B-CDAAC4851F88}"/>
              </a:ext>
            </a:extLst>
          </p:cNvPr>
          <p:cNvSpPr>
            <a:spLocks noRot="1" noChangeArrowheads="1" noTextEdit="1"/>
          </p:cNvSpPr>
          <p:nvPr>
            <p:ph type="sldImg"/>
          </p:nvPr>
        </p:nvSpPr>
        <p:spPr>
          <a:ln/>
        </p:spPr>
      </p:sp>
      <p:sp>
        <p:nvSpPr>
          <p:cNvPr id="265219" name="Rectangle 3">
            <a:extLst>
              <a:ext uri="{FF2B5EF4-FFF2-40B4-BE49-F238E27FC236}">
                <a16:creationId xmlns:a16="http://schemas.microsoft.com/office/drawing/2014/main" id="{EA872CA2-04B4-FF8F-626D-B1D5678E6F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688E8D-3D67-89B9-09D0-F68072ABF661}"/>
              </a:ext>
            </a:extLst>
          </p:cNvPr>
          <p:cNvSpPr>
            <a:spLocks noGrp="1" noChangeArrowheads="1"/>
          </p:cNvSpPr>
          <p:nvPr>
            <p:ph type="sldNum" sz="quarter" idx="5"/>
          </p:nvPr>
        </p:nvSpPr>
        <p:spPr>
          <a:ln/>
        </p:spPr>
        <p:txBody>
          <a:bodyPr/>
          <a:lstStyle/>
          <a:p>
            <a:fld id="{54CC7F86-1F43-4767-8B7A-468857A1C5B8}" type="slidenum">
              <a:rPr lang="en-GB" altLang="en-US"/>
              <a:pPr/>
              <a:t>4</a:t>
            </a:fld>
            <a:endParaRPr lang="en-GB" altLang="en-US"/>
          </a:p>
        </p:txBody>
      </p:sp>
      <p:sp>
        <p:nvSpPr>
          <p:cNvPr id="229378" name="Rectangle 2">
            <a:extLst>
              <a:ext uri="{FF2B5EF4-FFF2-40B4-BE49-F238E27FC236}">
                <a16:creationId xmlns:a16="http://schemas.microsoft.com/office/drawing/2014/main" id="{DBEC407C-0145-EC79-FB20-BF48C60C8499}"/>
              </a:ext>
            </a:extLst>
          </p:cNvPr>
          <p:cNvSpPr>
            <a:spLocks noRot="1" noChangeArrowheads="1" noTextEdit="1"/>
          </p:cNvSpPr>
          <p:nvPr>
            <p:ph type="sldImg"/>
          </p:nvPr>
        </p:nvSpPr>
        <p:spPr>
          <a:ln/>
        </p:spPr>
      </p:sp>
      <p:sp>
        <p:nvSpPr>
          <p:cNvPr id="229379" name="Rectangle 3">
            <a:extLst>
              <a:ext uri="{FF2B5EF4-FFF2-40B4-BE49-F238E27FC236}">
                <a16:creationId xmlns:a16="http://schemas.microsoft.com/office/drawing/2014/main" id="{CCAE43B0-99D8-99AC-574E-1E05823D11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7FEC7C-29D1-52F5-138A-60727563ED75}"/>
              </a:ext>
            </a:extLst>
          </p:cNvPr>
          <p:cNvSpPr>
            <a:spLocks noGrp="1" noChangeArrowheads="1"/>
          </p:cNvSpPr>
          <p:nvPr>
            <p:ph type="sldNum" sz="quarter" idx="5"/>
          </p:nvPr>
        </p:nvSpPr>
        <p:spPr>
          <a:ln/>
        </p:spPr>
        <p:txBody>
          <a:bodyPr/>
          <a:lstStyle/>
          <a:p>
            <a:fld id="{A093E95E-77FE-4700-9D1F-7B272CA61DC3}" type="slidenum">
              <a:rPr lang="en-GB" altLang="en-US"/>
              <a:pPr/>
              <a:t>40</a:t>
            </a:fld>
            <a:endParaRPr lang="en-GB" altLang="en-US"/>
          </a:p>
        </p:txBody>
      </p:sp>
      <p:sp>
        <p:nvSpPr>
          <p:cNvPr id="266242" name="Rectangle 2">
            <a:extLst>
              <a:ext uri="{FF2B5EF4-FFF2-40B4-BE49-F238E27FC236}">
                <a16:creationId xmlns:a16="http://schemas.microsoft.com/office/drawing/2014/main" id="{9BBBACCF-DCEF-104B-238E-2231D1D2E85D}"/>
              </a:ext>
            </a:extLst>
          </p:cNvPr>
          <p:cNvSpPr>
            <a:spLocks noRot="1" noChangeArrowheads="1" noTextEdit="1"/>
          </p:cNvSpPr>
          <p:nvPr>
            <p:ph type="sldImg"/>
          </p:nvPr>
        </p:nvSpPr>
        <p:spPr>
          <a:ln/>
        </p:spPr>
      </p:sp>
      <p:sp>
        <p:nvSpPr>
          <p:cNvPr id="266243" name="Rectangle 3">
            <a:extLst>
              <a:ext uri="{FF2B5EF4-FFF2-40B4-BE49-F238E27FC236}">
                <a16:creationId xmlns:a16="http://schemas.microsoft.com/office/drawing/2014/main" id="{65423DDD-C86D-82F9-25CF-A2D8791DAD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84305D-A42C-A923-F6C5-A37AEE37E204}"/>
              </a:ext>
            </a:extLst>
          </p:cNvPr>
          <p:cNvSpPr>
            <a:spLocks noGrp="1" noChangeArrowheads="1"/>
          </p:cNvSpPr>
          <p:nvPr>
            <p:ph type="sldNum" sz="quarter" idx="5"/>
          </p:nvPr>
        </p:nvSpPr>
        <p:spPr>
          <a:ln/>
        </p:spPr>
        <p:txBody>
          <a:bodyPr/>
          <a:lstStyle/>
          <a:p>
            <a:fld id="{ADE65863-06D3-4E8E-B8E4-3EC749F3BC49}" type="slidenum">
              <a:rPr lang="en-GB" altLang="en-US"/>
              <a:pPr/>
              <a:t>41</a:t>
            </a:fld>
            <a:endParaRPr lang="en-GB" altLang="en-US"/>
          </a:p>
        </p:txBody>
      </p:sp>
      <p:sp>
        <p:nvSpPr>
          <p:cNvPr id="267266" name="Rectangle 2">
            <a:extLst>
              <a:ext uri="{FF2B5EF4-FFF2-40B4-BE49-F238E27FC236}">
                <a16:creationId xmlns:a16="http://schemas.microsoft.com/office/drawing/2014/main" id="{6F7CA408-131E-5D56-CCC9-4BB888B429F9}"/>
              </a:ext>
            </a:extLst>
          </p:cNvPr>
          <p:cNvSpPr>
            <a:spLocks noRot="1" noChangeArrowheads="1" noTextEdit="1"/>
          </p:cNvSpPr>
          <p:nvPr>
            <p:ph type="sldImg"/>
          </p:nvPr>
        </p:nvSpPr>
        <p:spPr>
          <a:ln/>
        </p:spPr>
      </p:sp>
      <p:sp>
        <p:nvSpPr>
          <p:cNvPr id="267267" name="Rectangle 3">
            <a:extLst>
              <a:ext uri="{FF2B5EF4-FFF2-40B4-BE49-F238E27FC236}">
                <a16:creationId xmlns:a16="http://schemas.microsoft.com/office/drawing/2014/main" id="{2587F60B-D698-F1CF-AD4B-0914799BDB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1044E0-9B8D-CF2F-964B-1F5A9FA4630D}"/>
              </a:ext>
            </a:extLst>
          </p:cNvPr>
          <p:cNvSpPr>
            <a:spLocks noGrp="1" noChangeArrowheads="1"/>
          </p:cNvSpPr>
          <p:nvPr>
            <p:ph type="sldNum" sz="quarter" idx="5"/>
          </p:nvPr>
        </p:nvSpPr>
        <p:spPr>
          <a:ln/>
        </p:spPr>
        <p:txBody>
          <a:bodyPr/>
          <a:lstStyle/>
          <a:p>
            <a:fld id="{D537719D-ADA7-4D61-98AC-639DD63A45BD}" type="slidenum">
              <a:rPr lang="en-GB" altLang="en-US"/>
              <a:pPr/>
              <a:t>42</a:t>
            </a:fld>
            <a:endParaRPr lang="en-GB" altLang="en-US"/>
          </a:p>
        </p:txBody>
      </p:sp>
      <p:sp>
        <p:nvSpPr>
          <p:cNvPr id="268290" name="Rectangle 2">
            <a:extLst>
              <a:ext uri="{FF2B5EF4-FFF2-40B4-BE49-F238E27FC236}">
                <a16:creationId xmlns:a16="http://schemas.microsoft.com/office/drawing/2014/main" id="{93B59FE7-3665-9E3F-DDDF-078E8D713ACA}"/>
              </a:ext>
            </a:extLst>
          </p:cNvPr>
          <p:cNvSpPr>
            <a:spLocks noRot="1" noChangeArrowheads="1" noTextEdit="1"/>
          </p:cNvSpPr>
          <p:nvPr>
            <p:ph type="sldImg"/>
          </p:nvPr>
        </p:nvSpPr>
        <p:spPr>
          <a:ln/>
        </p:spPr>
      </p:sp>
      <p:sp>
        <p:nvSpPr>
          <p:cNvPr id="268291" name="Rectangle 3">
            <a:extLst>
              <a:ext uri="{FF2B5EF4-FFF2-40B4-BE49-F238E27FC236}">
                <a16:creationId xmlns:a16="http://schemas.microsoft.com/office/drawing/2014/main" id="{EE71AF76-A758-6633-66BC-4F8A7F1754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BDFC9B-4431-34B9-A1D5-6225C031A51A}"/>
              </a:ext>
            </a:extLst>
          </p:cNvPr>
          <p:cNvSpPr>
            <a:spLocks noGrp="1" noChangeArrowheads="1"/>
          </p:cNvSpPr>
          <p:nvPr>
            <p:ph type="sldNum" sz="quarter" idx="5"/>
          </p:nvPr>
        </p:nvSpPr>
        <p:spPr>
          <a:ln/>
        </p:spPr>
        <p:txBody>
          <a:bodyPr/>
          <a:lstStyle/>
          <a:p>
            <a:fld id="{AD57A2D4-7004-44FC-B1CB-1CFA1687336B}" type="slidenum">
              <a:rPr lang="en-GB" altLang="en-US"/>
              <a:pPr/>
              <a:t>43</a:t>
            </a:fld>
            <a:endParaRPr lang="en-GB" altLang="en-US"/>
          </a:p>
        </p:txBody>
      </p:sp>
      <p:sp>
        <p:nvSpPr>
          <p:cNvPr id="269314" name="Rectangle 2">
            <a:extLst>
              <a:ext uri="{FF2B5EF4-FFF2-40B4-BE49-F238E27FC236}">
                <a16:creationId xmlns:a16="http://schemas.microsoft.com/office/drawing/2014/main" id="{906877E0-9982-52E7-14A0-9FB67CC92201}"/>
              </a:ext>
            </a:extLst>
          </p:cNvPr>
          <p:cNvSpPr>
            <a:spLocks noRot="1" noChangeArrowheads="1" noTextEdit="1"/>
          </p:cNvSpPr>
          <p:nvPr>
            <p:ph type="sldImg"/>
          </p:nvPr>
        </p:nvSpPr>
        <p:spPr>
          <a:ln/>
        </p:spPr>
      </p:sp>
      <p:sp>
        <p:nvSpPr>
          <p:cNvPr id="269315" name="Rectangle 3">
            <a:extLst>
              <a:ext uri="{FF2B5EF4-FFF2-40B4-BE49-F238E27FC236}">
                <a16:creationId xmlns:a16="http://schemas.microsoft.com/office/drawing/2014/main" id="{7842997E-EC6D-AB49-A403-B2DA2CB201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4FB7D9-29F7-9F42-A344-8D75BC5DC454}"/>
              </a:ext>
            </a:extLst>
          </p:cNvPr>
          <p:cNvSpPr>
            <a:spLocks noGrp="1" noChangeArrowheads="1"/>
          </p:cNvSpPr>
          <p:nvPr>
            <p:ph type="sldNum" sz="quarter" idx="5"/>
          </p:nvPr>
        </p:nvSpPr>
        <p:spPr>
          <a:ln/>
        </p:spPr>
        <p:txBody>
          <a:bodyPr/>
          <a:lstStyle/>
          <a:p>
            <a:fld id="{46649B70-D4E5-4E75-B9AA-1ED5B395C899}" type="slidenum">
              <a:rPr lang="en-GB" altLang="en-US"/>
              <a:pPr/>
              <a:t>44</a:t>
            </a:fld>
            <a:endParaRPr lang="en-GB" altLang="en-US"/>
          </a:p>
        </p:txBody>
      </p:sp>
      <p:sp>
        <p:nvSpPr>
          <p:cNvPr id="270338" name="Rectangle 2">
            <a:extLst>
              <a:ext uri="{FF2B5EF4-FFF2-40B4-BE49-F238E27FC236}">
                <a16:creationId xmlns:a16="http://schemas.microsoft.com/office/drawing/2014/main" id="{8C258F7F-CBDE-A582-44E5-AA40D69F0877}"/>
              </a:ext>
            </a:extLst>
          </p:cNvPr>
          <p:cNvSpPr>
            <a:spLocks noRot="1" noChangeArrowheads="1" noTextEdit="1"/>
          </p:cNvSpPr>
          <p:nvPr>
            <p:ph type="sldImg"/>
          </p:nvPr>
        </p:nvSpPr>
        <p:spPr>
          <a:ln/>
        </p:spPr>
      </p:sp>
      <p:sp>
        <p:nvSpPr>
          <p:cNvPr id="270339" name="Rectangle 3">
            <a:extLst>
              <a:ext uri="{FF2B5EF4-FFF2-40B4-BE49-F238E27FC236}">
                <a16:creationId xmlns:a16="http://schemas.microsoft.com/office/drawing/2014/main" id="{8731855D-6E45-7855-C89D-176F9F680AB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C7E5D3-A2CE-DCC3-CE91-08D5A1D6CA21}"/>
              </a:ext>
            </a:extLst>
          </p:cNvPr>
          <p:cNvSpPr>
            <a:spLocks noGrp="1" noChangeArrowheads="1"/>
          </p:cNvSpPr>
          <p:nvPr>
            <p:ph type="sldNum" sz="quarter" idx="5"/>
          </p:nvPr>
        </p:nvSpPr>
        <p:spPr>
          <a:ln/>
        </p:spPr>
        <p:txBody>
          <a:bodyPr/>
          <a:lstStyle/>
          <a:p>
            <a:fld id="{369C6A0F-04A7-4DB7-AF06-78828948979B}" type="slidenum">
              <a:rPr lang="en-GB" altLang="en-US"/>
              <a:pPr/>
              <a:t>45</a:t>
            </a:fld>
            <a:endParaRPr lang="en-GB" altLang="en-US"/>
          </a:p>
        </p:txBody>
      </p:sp>
      <p:sp>
        <p:nvSpPr>
          <p:cNvPr id="271362" name="Rectangle 2">
            <a:extLst>
              <a:ext uri="{FF2B5EF4-FFF2-40B4-BE49-F238E27FC236}">
                <a16:creationId xmlns:a16="http://schemas.microsoft.com/office/drawing/2014/main" id="{D3CB1BDB-66AB-5F75-578B-490A9BC18328}"/>
              </a:ext>
            </a:extLst>
          </p:cNvPr>
          <p:cNvSpPr>
            <a:spLocks noRot="1" noChangeArrowheads="1" noTextEdit="1"/>
          </p:cNvSpPr>
          <p:nvPr>
            <p:ph type="sldImg"/>
          </p:nvPr>
        </p:nvSpPr>
        <p:spPr>
          <a:ln/>
        </p:spPr>
      </p:sp>
      <p:sp>
        <p:nvSpPr>
          <p:cNvPr id="271363" name="Rectangle 3">
            <a:extLst>
              <a:ext uri="{FF2B5EF4-FFF2-40B4-BE49-F238E27FC236}">
                <a16:creationId xmlns:a16="http://schemas.microsoft.com/office/drawing/2014/main" id="{B93955C4-1723-5737-8592-B9BD9D4C39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114010-A62B-6EFB-711D-E61669E94E58}"/>
              </a:ext>
            </a:extLst>
          </p:cNvPr>
          <p:cNvSpPr>
            <a:spLocks noGrp="1" noChangeArrowheads="1"/>
          </p:cNvSpPr>
          <p:nvPr>
            <p:ph type="sldNum" sz="quarter" idx="5"/>
          </p:nvPr>
        </p:nvSpPr>
        <p:spPr>
          <a:ln/>
        </p:spPr>
        <p:txBody>
          <a:bodyPr/>
          <a:lstStyle/>
          <a:p>
            <a:fld id="{7F7913C1-2C52-4DEE-8DEA-6B3620E9084D}" type="slidenum">
              <a:rPr lang="en-GB" altLang="en-US"/>
              <a:pPr/>
              <a:t>46</a:t>
            </a:fld>
            <a:endParaRPr lang="en-GB" altLang="en-US"/>
          </a:p>
        </p:txBody>
      </p:sp>
      <p:sp>
        <p:nvSpPr>
          <p:cNvPr id="272386" name="Rectangle 2">
            <a:extLst>
              <a:ext uri="{FF2B5EF4-FFF2-40B4-BE49-F238E27FC236}">
                <a16:creationId xmlns:a16="http://schemas.microsoft.com/office/drawing/2014/main" id="{A8094FD3-BECE-13FE-F2D1-8FA70D0A6266}"/>
              </a:ext>
            </a:extLst>
          </p:cNvPr>
          <p:cNvSpPr>
            <a:spLocks noRot="1" noChangeArrowheads="1" noTextEdit="1"/>
          </p:cNvSpPr>
          <p:nvPr>
            <p:ph type="sldImg"/>
          </p:nvPr>
        </p:nvSpPr>
        <p:spPr>
          <a:ln/>
        </p:spPr>
      </p:sp>
      <p:sp>
        <p:nvSpPr>
          <p:cNvPr id="272387" name="Rectangle 3">
            <a:extLst>
              <a:ext uri="{FF2B5EF4-FFF2-40B4-BE49-F238E27FC236}">
                <a16:creationId xmlns:a16="http://schemas.microsoft.com/office/drawing/2014/main" id="{B75FC418-A077-C2FC-E247-EAF575A5FD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FE15C3-CCD5-274C-2F57-EB46C5C57133}"/>
              </a:ext>
            </a:extLst>
          </p:cNvPr>
          <p:cNvSpPr>
            <a:spLocks noGrp="1" noChangeArrowheads="1"/>
          </p:cNvSpPr>
          <p:nvPr>
            <p:ph type="sldNum" sz="quarter" idx="5"/>
          </p:nvPr>
        </p:nvSpPr>
        <p:spPr>
          <a:ln/>
        </p:spPr>
        <p:txBody>
          <a:bodyPr/>
          <a:lstStyle/>
          <a:p>
            <a:fld id="{07D7A494-E080-4E36-86F8-F90F5A97D50E}" type="slidenum">
              <a:rPr lang="en-GB" altLang="en-US"/>
              <a:pPr/>
              <a:t>47</a:t>
            </a:fld>
            <a:endParaRPr lang="en-GB" altLang="en-US"/>
          </a:p>
        </p:txBody>
      </p:sp>
      <p:sp>
        <p:nvSpPr>
          <p:cNvPr id="273410" name="Rectangle 2">
            <a:extLst>
              <a:ext uri="{FF2B5EF4-FFF2-40B4-BE49-F238E27FC236}">
                <a16:creationId xmlns:a16="http://schemas.microsoft.com/office/drawing/2014/main" id="{A671074B-9EB6-B126-3022-4D6A2B8EEC5D}"/>
              </a:ext>
            </a:extLst>
          </p:cNvPr>
          <p:cNvSpPr>
            <a:spLocks noRot="1" noChangeArrowheads="1" noTextEdit="1"/>
          </p:cNvSpPr>
          <p:nvPr>
            <p:ph type="sldImg"/>
          </p:nvPr>
        </p:nvSpPr>
        <p:spPr>
          <a:ln/>
        </p:spPr>
      </p:sp>
      <p:sp>
        <p:nvSpPr>
          <p:cNvPr id="273411" name="Rectangle 3">
            <a:extLst>
              <a:ext uri="{FF2B5EF4-FFF2-40B4-BE49-F238E27FC236}">
                <a16:creationId xmlns:a16="http://schemas.microsoft.com/office/drawing/2014/main" id="{0D0F9937-EF3D-4012-340B-F3C0CC2A5D4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C24088-4791-E63C-EEC5-F3FEDDBA7D57}"/>
              </a:ext>
            </a:extLst>
          </p:cNvPr>
          <p:cNvSpPr>
            <a:spLocks noGrp="1" noChangeArrowheads="1"/>
          </p:cNvSpPr>
          <p:nvPr>
            <p:ph type="sldNum" sz="quarter" idx="5"/>
          </p:nvPr>
        </p:nvSpPr>
        <p:spPr>
          <a:ln/>
        </p:spPr>
        <p:txBody>
          <a:bodyPr/>
          <a:lstStyle/>
          <a:p>
            <a:fld id="{0C2383F2-0E45-43BD-B970-614BDB94B2BA}" type="slidenum">
              <a:rPr lang="en-GB" altLang="en-US"/>
              <a:pPr/>
              <a:t>48</a:t>
            </a:fld>
            <a:endParaRPr lang="en-GB" altLang="en-US"/>
          </a:p>
        </p:txBody>
      </p:sp>
      <p:sp>
        <p:nvSpPr>
          <p:cNvPr id="274434" name="Rectangle 2">
            <a:extLst>
              <a:ext uri="{FF2B5EF4-FFF2-40B4-BE49-F238E27FC236}">
                <a16:creationId xmlns:a16="http://schemas.microsoft.com/office/drawing/2014/main" id="{6FCD329A-381E-5D32-B3FB-C3C1C677F5F8}"/>
              </a:ext>
            </a:extLst>
          </p:cNvPr>
          <p:cNvSpPr>
            <a:spLocks noRot="1" noChangeArrowheads="1" noTextEdit="1"/>
          </p:cNvSpPr>
          <p:nvPr>
            <p:ph type="sldImg"/>
          </p:nvPr>
        </p:nvSpPr>
        <p:spPr>
          <a:ln/>
        </p:spPr>
      </p:sp>
      <p:sp>
        <p:nvSpPr>
          <p:cNvPr id="274435" name="Rectangle 3">
            <a:extLst>
              <a:ext uri="{FF2B5EF4-FFF2-40B4-BE49-F238E27FC236}">
                <a16:creationId xmlns:a16="http://schemas.microsoft.com/office/drawing/2014/main" id="{F6EF4028-5147-9DA8-22F6-01EC1479B3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5F4668-FCCA-FDE5-F910-EA62AC497B9A}"/>
              </a:ext>
            </a:extLst>
          </p:cNvPr>
          <p:cNvSpPr>
            <a:spLocks noGrp="1" noChangeArrowheads="1"/>
          </p:cNvSpPr>
          <p:nvPr>
            <p:ph type="sldNum" sz="quarter" idx="5"/>
          </p:nvPr>
        </p:nvSpPr>
        <p:spPr>
          <a:ln/>
        </p:spPr>
        <p:txBody>
          <a:bodyPr/>
          <a:lstStyle/>
          <a:p>
            <a:fld id="{59AD3E18-FC18-4F6A-8714-A9F8EE77CFD6}" type="slidenum">
              <a:rPr lang="en-GB" altLang="en-US"/>
              <a:pPr/>
              <a:t>49</a:t>
            </a:fld>
            <a:endParaRPr lang="en-GB" altLang="en-US"/>
          </a:p>
        </p:txBody>
      </p:sp>
      <p:sp>
        <p:nvSpPr>
          <p:cNvPr id="275458" name="Rectangle 2">
            <a:extLst>
              <a:ext uri="{FF2B5EF4-FFF2-40B4-BE49-F238E27FC236}">
                <a16:creationId xmlns:a16="http://schemas.microsoft.com/office/drawing/2014/main" id="{A5686B06-247E-B057-F226-36961CEE6FBE}"/>
              </a:ext>
            </a:extLst>
          </p:cNvPr>
          <p:cNvSpPr>
            <a:spLocks noRot="1" noChangeArrowheads="1" noTextEdit="1"/>
          </p:cNvSpPr>
          <p:nvPr>
            <p:ph type="sldImg"/>
          </p:nvPr>
        </p:nvSpPr>
        <p:spPr>
          <a:ln/>
        </p:spPr>
      </p:sp>
      <p:sp>
        <p:nvSpPr>
          <p:cNvPr id="275459" name="Rectangle 3">
            <a:extLst>
              <a:ext uri="{FF2B5EF4-FFF2-40B4-BE49-F238E27FC236}">
                <a16:creationId xmlns:a16="http://schemas.microsoft.com/office/drawing/2014/main" id="{12C6167E-9DF2-D01F-A7F9-914D0390C2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75ED7F-6C31-85D0-71DE-A14C9A251DC8}"/>
              </a:ext>
            </a:extLst>
          </p:cNvPr>
          <p:cNvSpPr>
            <a:spLocks noGrp="1" noChangeArrowheads="1"/>
          </p:cNvSpPr>
          <p:nvPr>
            <p:ph type="sldNum" sz="quarter" idx="5"/>
          </p:nvPr>
        </p:nvSpPr>
        <p:spPr>
          <a:ln/>
        </p:spPr>
        <p:txBody>
          <a:bodyPr/>
          <a:lstStyle/>
          <a:p>
            <a:fld id="{5253B9CE-572D-4494-9972-D4785FC77F00}" type="slidenum">
              <a:rPr lang="en-GB" altLang="en-US"/>
              <a:pPr/>
              <a:t>5</a:t>
            </a:fld>
            <a:endParaRPr lang="en-GB" altLang="en-US"/>
          </a:p>
        </p:txBody>
      </p:sp>
      <p:sp>
        <p:nvSpPr>
          <p:cNvPr id="230402" name="Rectangle 2">
            <a:extLst>
              <a:ext uri="{FF2B5EF4-FFF2-40B4-BE49-F238E27FC236}">
                <a16:creationId xmlns:a16="http://schemas.microsoft.com/office/drawing/2014/main" id="{9900CEBB-CCD8-24AE-961B-14DEF25C3A9B}"/>
              </a:ext>
            </a:extLst>
          </p:cNvPr>
          <p:cNvSpPr>
            <a:spLocks noRot="1" noChangeArrowheads="1" noTextEdit="1"/>
          </p:cNvSpPr>
          <p:nvPr>
            <p:ph type="sldImg"/>
          </p:nvPr>
        </p:nvSpPr>
        <p:spPr>
          <a:ln/>
        </p:spPr>
      </p:sp>
      <p:sp>
        <p:nvSpPr>
          <p:cNvPr id="230403" name="Rectangle 3">
            <a:extLst>
              <a:ext uri="{FF2B5EF4-FFF2-40B4-BE49-F238E27FC236}">
                <a16:creationId xmlns:a16="http://schemas.microsoft.com/office/drawing/2014/main" id="{08172699-35A4-E9DB-7F15-45D4D99993A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4C7D07-F6E4-731B-BD28-26641013DD2A}"/>
              </a:ext>
            </a:extLst>
          </p:cNvPr>
          <p:cNvSpPr>
            <a:spLocks noGrp="1" noChangeArrowheads="1"/>
          </p:cNvSpPr>
          <p:nvPr>
            <p:ph type="sldNum" sz="quarter" idx="5"/>
          </p:nvPr>
        </p:nvSpPr>
        <p:spPr>
          <a:ln/>
        </p:spPr>
        <p:txBody>
          <a:bodyPr/>
          <a:lstStyle/>
          <a:p>
            <a:fld id="{00A90CF2-7671-4AF1-BC5B-48FD367CFF5A}" type="slidenum">
              <a:rPr lang="en-GB" altLang="en-US"/>
              <a:pPr/>
              <a:t>50</a:t>
            </a:fld>
            <a:endParaRPr lang="en-GB" altLang="en-US"/>
          </a:p>
        </p:txBody>
      </p:sp>
      <p:sp>
        <p:nvSpPr>
          <p:cNvPr id="276482" name="Rectangle 2">
            <a:extLst>
              <a:ext uri="{FF2B5EF4-FFF2-40B4-BE49-F238E27FC236}">
                <a16:creationId xmlns:a16="http://schemas.microsoft.com/office/drawing/2014/main" id="{E065DD6D-A6AC-C85B-54F5-D673184AA65F}"/>
              </a:ext>
            </a:extLst>
          </p:cNvPr>
          <p:cNvSpPr>
            <a:spLocks noRot="1" noChangeArrowheads="1" noTextEdit="1"/>
          </p:cNvSpPr>
          <p:nvPr>
            <p:ph type="sldImg"/>
          </p:nvPr>
        </p:nvSpPr>
        <p:spPr>
          <a:ln/>
        </p:spPr>
      </p:sp>
      <p:sp>
        <p:nvSpPr>
          <p:cNvPr id="276483" name="Rectangle 3">
            <a:extLst>
              <a:ext uri="{FF2B5EF4-FFF2-40B4-BE49-F238E27FC236}">
                <a16:creationId xmlns:a16="http://schemas.microsoft.com/office/drawing/2014/main" id="{C98DB2EB-4C86-81F7-D176-D24307A24B4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CC4337-8AE2-EBBD-0ED6-05328826C67B}"/>
              </a:ext>
            </a:extLst>
          </p:cNvPr>
          <p:cNvSpPr>
            <a:spLocks noGrp="1" noChangeArrowheads="1"/>
          </p:cNvSpPr>
          <p:nvPr>
            <p:ph type="sldNum" sz="quarter" idx="5"/>
          </p:nvPr>
        </p:nvSpPr>
        <p:spPr>
          <a:ln/>
        </p:spPr>
        <p:txBody>
          <a:bodyPr/>
          <a:lstStyle/>
          <a:p>
            <a:fld id="{FFE9A44D-EA05-41DC-8DD2-F950B3E4C150}" type="slidenum">
              <a:rPr lang="en-GB" altLang="en-US"/>
              <a:pPr/>
              <a:t>51</a:t>
            </a:fld>
            <a:endParaRPr lang="en-GB" altLang="en-US"/>
          </a:p>
        </p:txBody>
      </p:sp>
      <p:sp>
        <p:nvSpPr>
          <p:cNvPr id="277506" name="Rectangle 2">
            <a:extLst>
              <a:ext uri="{FF2B5EF4-FFF2-40B4-BE49-F238E27FC236}">
                <a16:creationId xmlns:a16="http://schemas.microsoft.com/office/drawing/2014/main" id="{87D6B6AB-F20F-CB8D-15AD-7737D8F5158E}"/>
              </a:ext>
            </a:extLst>
          </p:cNvPr>
          <p:cNvSpPr>
            <a:spLocks noRot="1" noChangeArrowheads="1" noTextEdit="1"/>
          </p:cNvSpPr>
          <p:nvPr>
            <p:ph type="sldImg"/>
          </p:nvPr>
        </p:nvSpPr>
        <p:spPr>
          <a:ln/>
        </p:spPr>
      </p:sp>
      <p:sp>
        <p:nvSpPr>
          <p:cNvPr id="277507" name="Rectangle 3">
            <a:extLst>
              <a:ext uri="{FF2B5EF4-FFF2-40B4-BE49-F238E27FC236}">
                <a16:creationId xmlns:a16="http://schemas.microsoft.com/office/drawing/2014/main" id="{319023D5-286E-B1D7-8E3B-93F6BB05AB3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940DD7-4B9E-A1D0-2F73-36C3DB9E8A5A}"/>
              </a:ext>
            </a:extLst>
          </p:cNvPr>
          <p:cNvSpPr>
            <a:spLocks noGrp="1" noChangeArrowheads="1"/>
          </p:cNvSpPr>
          <p:nvPr>
            <p:ph type="sldNum" sz="quarter" idx="5"/>
          </p:nvPr>
        </p:nvSpPr>
        <p:spPr>
          <a:ln/>
        </p:spPr>
        <p:txBody>
          <a:bodyPr/>
          <a:lstStyle/>
          <a:p>
            <a:fld id="{995BF6CD-1A36-497C-A7A8-C71F1DC45CC2}" type="slidenum">
              <a:rPr lang="en-GB" altLang="en-US"/>
              <a:pPr/>
              <a:t>52</a:t>
            </a:fld>
            <a:endParaRPr lang="en-GB" altLang="en-US"/>
          </a:p>
        </p:txBody>
      </p:sp>
      <p:sp>
        <p:nvSpPr>
          <p:cNvPr id="278530" name="Rectangle 2">
            <a:extLst>
              <a:ext uri="{FF2B5EF4-FFF2-40B4-BE49-F238E27FC236}">
                <a16:creationId xmlns:a16="http://schemas.microsoft.com/office/drawing/2014/main" id="{0B545E37-F1C9-F85E-9704-8817886F5D52}"/>
              </a:ext>
            </a:extLst>
          </p:cNvPr>
          <p:cNvSpPr>
            <a:spLocks noRot="1" noChangeArrowheads="1" noTextEdit="1"/>
          </p:cNvSpPr>
          <p:nvPr>
            <p:ph type="sldImg"/>
          </p:nvPr>
        </p:nvSpPr>
        <p:spPr>
          <a:ln/>
        </p:spPr>
      </p:sp>
      <p:sp>
        <p:nvSpPr>
          <p:cNvPr id="278531" name="Rectangle 3">
            <a:extLst>
              <a:ext uri="{FF2B5EF4-FFF2-40B4-BE49-F238E27FC236}">
                <a16:creationId xmlns:a16="http://schemas.microsoft.com/office/drawing/2014/main" id="{751E0501-3F11-7354-6F6A-5E010F5EA1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026226-55EB-7747-A237-3826816CF952}"/>
              </a:ext>
            </a:extLst>
          </p:cNvPr>
          <p:cNvSpPr>
            <a:spLocks noGrp="1" noChangeArrowheads="1"/>
          </p:cNvSpPr>
          <p:nvPr>
            <p:ph type="sldNum" sz="quarter" idx="5"/>
          </p:nvPr>
        </p:nvSpPr>
        <p:spPr>
          <a:ln/>
        </p:spPr>
        <p:txBody>
          <a:bodyPr/>
          <a:lstStyle/>
          <a:p>
            <a:fld id="{103B5BAF-D414-4FA9-9B68-2D7F8AB36AC4}" type="slidenum">
              <a:rPr lang="en-GB" altLang="en-US"/>
              <a:pPr/>
              <a:t>53</a:t>
            </a:fld>
            <a:endParaRPr lang="en-GB" altLang="en-US"/>
          </a:p>
        </p:txBody>
      </p:sp>
      <p:sp>
        <p:nvSpPr>
          <p:cNvPr id="279554" name="Rectangle 2">
            <a:extLst>
              <a:ext uri="{FF2B5EF4-FFF2-40B4-BE49-F238E27FC236}">
                <a16:creationId xmlns:a16="http://schemas.microsoft.com/office/drawing/2014/main" id="{143F1B4C-9BEF-DE39-ACAF-AD2BDA12FD94}"/>
              </a:ext>
            </a:extLst>
          </p:cNvPr>
          <p:cNvSpPr>
            <a:spLocks noRot="1" noChangeArrowheads="1" noTextEdit="1"/>
          </p:cNvSpPr>
          <p:nvPr>
            <p:ph type="sldImg"/>
          </p:nvPr>
        </p:nvSpPr>
        <p:spPr>
          <a:ln/>
        </p:spPr>
      </p:sp>
      <p:sp>
        <p:nvSpPr>
          <p:cNvPr id="279555" name="Rectangle 3">
            <a:extLst>
              <a:ext uri="{FF2B5EF4-FFF2-40B4-BE49-F238E27FC236}">
                <a16:creationId xmlns:a16="http://schemas.microsoft.com/office/drawing/2014/main" id="{B166FCD9-CCEB-6C6C-24E6-DB372F36E5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D35096-2DA1-564B-6313-660D8DBD3FA3}"/>
              </a:ext>
            </a:extLst>
          </p:cNvPr>
          <p:cNvSpPr>
            <a:spLocks noGrp="1" noChangeArrowheads="1"/>
          </p:cNvSpPr>
          <p:nvPr>
            <p:ph type="sldNum" sz="quarter" idx="5"/>
          </p:nvPr>
        </p:nvSpPr>
        <p:spPr>
          <a:ln/>
        </p:spPr>
        <p:txBody>
          <a:bodyPr/>
          <a:lstStyle/>
          <a:p>
            <a:fld id="{D98EABA3-B716-4436-A07F-556EDE5D2EFB}" type="slidenum">
              <a:rPr lang="en-GB" altLang="en-US"/>
              <a:pPr/>
              <a:t>54</a:t>
            </a:fld>
            <a:endParaRPr lang="en-GB" altLang="en-US"/>
          </a:p>
        </p:txBody>
      </p:sp>
      <p:sp>
        <p:nvSpPr>
          <p:cNvPr id="280578" name="Rectangle 2">
            <a:extLst>
              <a:ext uri="{FF2B5EF4-FFF2-40B4-BE49-F238E27FC236}">
                <a16:creationId xmlns:a16="http://schemas.microsoft.com/office/drawing/2014/main" id="{48BC6355-C986-E6D7-DD0B-C35B5DCBB846}"/>
              </a:ext>
            </a:extLst>
          </p:cNvPr>
          <p:cNvSpPr>
            <a:spLocks noRot="1" noChangeArrowheads="1" noTextEdit="1"/>
          </p:cNvSpPr>
          <p:nvPr>
            <p:ph type="sldImg"/>
          </p:nvPr>
        </p:nvSpPr>
        <p:spPr>
          <a:ln/>
        </p:spPr>
      </p:sp>
      <p:sp>
        <p:nvSpPr>
          <p:cNvPr id="280579" name="Rectangle 3">
            <a:extLst>
              <a:ext uri="{FF2B5EF4-FFF2-40B4-BE49-F238E27FC236}">
                <a16:creationId xmlns:a16="http://schemas.microsoft.com/office/drawing/2014/main" id="{B6841A77-0ACB-B62C-E439-310B00A850D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CEB5D6-3F00-B0FC-ADF3-144466E88DDD}"/>
              </a:ext>
            </a:extLst>
          </p:cNvPr>
          <p:cNvSpPr>
            <a:spLocks noGrp="1" noChangeArrowheads="1"/>
          </p:cNvSpPr>
          <p:nvPr>
            <p:ph type="sldNum" sz="quarter" idx="5"/>
          </p:nvPr>
        </p:nvSpPr>
        <p:spPr>
          <a:ln/>
        </p:spPr>
        <p:txBody>
          <a:bodyPr/>
          <a:lstStyle/>
          <a:p>
            <a:fld id="{A6240DD3-1A75-4448-AA96-B217073C225F}" type="slidenum">
              <a:rPr lang="en-GB" altLang="en-US"/>
              <a:pPr/>
              <a:t>55</a:t>
            </a:fld>
            <a:endParaRPr lang="en-GB" altLang="en-US"/>
          </a:p>
        </p:txBody>
      </p:sp>
      <p:sp>
        <p:nvSpPr>
          <p:cNvPr id="281602" name="Rectangle 2">
            <a:extLst>
              <a:ext uri="{FF2B5EF4-FFF2-40B4-BE49-F238E27FC236}">
                <a16:creationId xmlns:a16="http://schemas.microsoft.com/office/drawing/2014/main" id="{0C92D26C-B40B-07CE-45AD-CE29F7C5EE8D}"/>
              </a:ext>
            </a:extLst>
          </p:cNvPr>
          <p:cNvSpPr>
            <a:spLocks noRot="1" noChangeArrowheads="1" noTextEdit="1"/>
          </p:cNvSpPr>
          <p:nvPr>
            <p:ph type="sldImg"/>
          </p:nvPr>
        </p:nvSpPr>
        <p:spPr>
          <a:ln/>
        </p:spPr>
      </p:sp>
      <p:sp>
        <p:nvSpPr>
          <p:cNvPr id="281603" name="Rectangle 3">
            <a:extLst>
              <a:ext uri="{FF2B5EF4-FFF2-40B4-BE49-F238E27FC236}">
                <a16:creationId xmlns:a16="http://schemas.microsoft.com/office/drawing/2014/main" id="{748E45E2-D4DD-D9F0-9513-D51CFEF000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BFAEC7-3546-49C0-C5AE-30325E7A4FFC}"/>
              </a:ext>
            </a:extLst>
          </p:cNvPr>
          <p:cNvSpPr>
            <a:spLocks noGrp="1" noChangeArrowheads="1"/>
          </p:cNvSpPr>
          <p:nvPr>
            <p:ph type="sldNum" sz="quarter" idx="5"/>
          </p:nvPr>
        </p:nvSpPr>
        <p:spPr>
          <a:ln/>
        </p:spPr>
        <p:txBody>
          <a:bodyPr/>
          <a:lstStyle/>
          <a:p>
            <a:fld id="{8699F480-CD21-4528-A00E-F7AE50BF1A8B}" type="slidenum">
              <a:rPr lang="en-GB" altLang="en-US"/>
              <a:pPr/>
              <a:t>56</a:t>
            </a:fld>
            <a:endParaRPr lang="en-GB" altLang="en-US"/>
          </a:p>
        </p:txBody>
      </p:sp>
      <p:sp>
        <p:nvSpPr>
          <p:cNvPr id="282626" name="Rectangle 2">
            <a:extLst>
              <a:ext uri="{FF2B5EF4-FFF2-40B4-BE49-F238E27FC236}">
                <a16:creationId xmlns:a16="http://schemas.microsoft.com/office/drawing/2014/main" id="{3FD2124C-3DFE-C23F-C475-3594F8202259}"/>
              </a:ext>
            </a:extLst>
          </p:cNvPr>
          <p:cNvSpPr>
            <a:spLocks noRot="1" noChangeArrowheads="1" noTextEdit="1"/>
          </p:cNvSpPr>
          <p:nvPr>
            <p:ph type="sldImg"/>
          </p:nvPr>
        </p:nvSpPr>
        <p:spPr>
          <a:ln/>
        </p:spPr>
      </p:sp>
      <p:sp>
        <p:nvSpPr>
          <p:cNvPr id="282627" name="Rectangle 3">
            <a:extLst>
              <a:ext uri="{FF2B5EF4-FFF2-40B4-BE49-F238E27FC236}">
                <a16:creationId xmlns:a16="http://schemas.microsoft.com/office/drawing/2014/main" id="{5EAE0634-34B9-D470-906B-71586089C6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128B00-D984-55EB-E22F-180D545A86AA}"/>
              </a:ext>
            </a:extLst>
          </p:cNvPr>
          <p:cNvSpPr>
            <a:spLocks noGrp="1" noChangeArrowheads="1"/>
          </p:cNvSpPr>
          <p:nvPr>
            <p:ph type="sldNum" sz="quarter" idx="5"/>
          </p:nvPr>
        </p:nvSpPr>
        <p:spPr>
          <a:ln/>
        </p:spPr>
        <p:txBody>
          <a:bodyPr/>
          <a:lstStyle/>
          <a:p>
            <a:fld id="{7BCE54F9-6032-4D78-92FB-3360C382A766}" type="slidenum">
              <a:rPr lang="en-GB" altLang="en-US"/>
              <a:pPr/>
              <a:t>57</a:t>
            </a:fld>
            <a:endParaRPr lang="en-GB" altLang="en-US"/>
          </a:p>
        </p:txBody>
      </p:sp>
      <p:sp>
        <p:nvSpPr>
          <p:cNvPr id="283650" name="Rectangle 2">
            <a:extLst>
              <a:ext uri="{FF2B5EF4-FFF2-40B4-BE49-F238E27FC236}">
                <a16:creationId xmlns:a16="http://schemas.microsoft.com/office/drawing/2014/main" id="{E6A8F1C0-F4B2-B423-54D2-03A8ADE7267E}"/>
              </a:ext>
            </a:extLst>
          </p:cNvPr>
          <p:cNvSpPr>
            <a:spLocks noRot="1" noChangeArrowheads="1" noTextEdit="1"/>
          </p:cNvSpPr>
          <p:nvPr>
            <p:ph type="sldImg"/>
          </p:nvPr>
        </p:nvSpPr>
        <p:spPr>
          <a:ln/>
        </p:spPr>
      </p:sp>
      <p:sp>
        <p:nvSpPr>
          <p:cNvPr id="283651" name="Rectangle 3">
            <a:extLst>
              <a:ext uri="{FF2B5EF4-FFF2-40B4-BE49-F238E27FC236}">
                <a16:creationId xmlns:a16="http://schemas.microsoft.com/office/drawing/2014/main" id="{59B89EDA-CDB6-2EB1-63E4-E2BCFC29894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A79A27-533B-21C0-6C32-C626BB3EBDB3}"/>
              </a:ext>
            </a:extLst>
          </p:cNvPr>
          <p:cNvSpPr>
            <a:spLocks noGrp="1" noChangeArrowheads="1"/>
          </p:cNvSpPr>
          <p:nvPr>
            <p:ph type="sldNum" sz="quarter" idx="5"/>
          </p:nvPr>
        </p:nvSpPr>
        <p:spPr>
          <a:ln/>
        </p:spPr>
        <p:txBody>
          <a:bodyPr/>
          <a:lstStyle/>
          <a:p>
            <a:fld id="{E22B1A6E-898D-4CA3-8938-8FE466C02907}" type="slidenum">
              <a:rPr lang="en-GB" altLang="en-US"/>
              <a:pPr/>
              <a:t>58</a:t>
            </a:fld>
            <a:endParaRPr lang="en-GB" altLang="en-US"/>
          </a:p>
        </p:txBody>
      </p:sp>
      <p:sp>
        <p:nvSpPr>
          <p:cNvPr id="284674" name="Rectangle 2">
            <a:extLst>
              <a:ext uri="{FF2B5EF4-FFF2-40B4-BE49-F238E27FC236}">
                <a16:creationId xmlns:a16="http://schemas.microsoft.com/office/drawing/2014/main" id="{136C1B35-47C7-00D9-FCD3-E5F6BC14BAD3}"/>
              </a:ext>
            </a:extLst>
          </p:cNvPr>
          <p:cNvSpPr>
            <a:spLocks noRot="1" noChangeArrowheads="1" noTextEdit="1"/>
          </p:cNvSpPr>
          <p:nvPr>
            <p:ph type="sldImg"/>
          </p:nvPr>
        </p:nvSpPr>
        <p:spPr>
          <a:ln/>
        </p:spPr>
      </p:sp>
      <p:sp>
        <p:nvSpPr>
          <p:cNvPr id="284675" name="Rectangle 3">
            <a:extLst>
              <a:ext uri="{FF2B5EF4-FFF2-40B4-BE49-F238E27FC236}">
                <a16:creationId xmlns:a16="http://schemas.microsoft.com/office/drawing/2014/main" id="{4E37151E-09CF-FFB7-A0F5-378D4DAD7A2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DEC3E5-8E10-2CA1-061E-03AEDC0F2FD5}"/>
              </a:ext>
            </a:extLst>
          </p:cNvPr>
          <p:cNvSpPr>
            <a:spLocks noGrp="1" noChangeArrowheads="1"/>
          </p:cNvSpPr>
          <p:nvPr>
            <p:ph type="sldNum" sz="quarter" idx="5"/>
          </p:nvPr>
        </p:nvSpPr>
        <p:spPr>
          <a:ln/>
        </p:spPr>
        <p:txBody>
          <a:bodyPr/>
          <a:lstStyle/>
          <a:p>
            <a:fld id="{68D5B239-2023-49F6-A3B9-A92CAB0848F5}" type="slidenum">
              <a:rPr lang="en-GB" altLang="en-US"/>
              <a:pPr/>
              <a:t>59</a:t>
            </a:fld>
            <a:endParaRPr lang="en-GB" altLang="en-US"/>
          </a:p>
        </p:txBody>
      </p:sp>
      <p:sp>
        <p:nvSpPr>
          <p:cNvPr id="285698" name="Rectangle 2">
            <a:extLst>
              <a:ext uri="{FF2B5EF4-FFF2-40B4-BE49-F238E27FC236}">
                <a16:creationId xmlns:a16="http://schemas.microsoft.com/office/drawing/2014/main" id="{4CE253BC-2846-4F91-8DF3-CB57A8E5B4F1}"/>
              </a:ext>
            </a:extLst>
          </p:cNvPr>
          <p:cNvSpPr>
            <a:spLocks noRot="1" noChangeArrowheads="1" noTextEdit="1"/>
          </p:cNvSpPr>
          <p:nvPr>
            <p:ph type="sldImg"/>
          </p:nvPr>
        </p:nvSpPr>
        <p:spPr>
          <a:ln/>
        </p:spPr>
      </p:sp>
      <p:sp>
        <p:nvSpPr>
          <p:cNvPr id="285699" name="Rectangle 3">
            <a:extLst>
              <a:ext uri="{FF2B5EF4-FFF2-40B4-BE49-F238E27FC236}">
                <a16:creationId xmlns:a16="http://schemas.microsoft.com/office/drawing/2014/main" id="{A418A64B-A483-5E0D-221B-5DABF06232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DB6E69-8D5E-E07B-6C21-24A919D68372}"/>
              </a:ext>
            </a:extLst>
          </p:cNvPr>
          <p:cNvSpPr>
            <a:spLocks noGrp="1" noChangeArrowheads="1"/>
          </p:cNvSpPr>
          <p:nvPr>
            <p:ph type="sldNum" sz="quarter" idx="5"/>
          </p:nvPr>
        </p:nvSpPr>
        <p:spPr>
          <a:ln/>
        </p:spPr>
        <p:txBody>
          <a:bodyPr/>
          <a:lstStyle/>
          <a:p>
            <a:fld id="{D84DC002-CBA9-48E7-836D-FD61BBC735DD}" type="slidenum">
              <a:rPr lang="en-GB" altLang="en-US"/>
              <a:pPr/>
              <a:t>6</a:t>
            </a:fld>
            <a:endParaRPr lang="en-GB" altLang="en-US"/>
          </a:p>
        </p:txBody>
      </p:sp>
      <p:sp>
        <p:nvSpPr>
          <p:cNvPr id="231426" name="Rectangle 2">
            <a:extLst>
              <a:ext uri="{FF2B5EF4-FFF2-40B4-BE49-F238E27FC236}">
                <a16:creationId xmlns:a16="http://schemas.microsoft.com/office/drawing/2014/main" id="{B076DE54-DEEC-389F-57C0-6697A7A9EAC7}"/>
              </a:ext>
            </a:extLst>
          </p:cNvPr>
          <p:cNvSpPr>
            <a:spLocks noRot="1" noChangeArrowheads="1" noTextEdit="1"/>
          </p:cNvSpPr>
          <p:nvPr>
            <p:ph type="sldImg"/>
          </p:nvPr>
        </p:nvSpPr>
        <p:spPr>
          <a:ln/>
        </p:spPr>
      </p:sp>
      <p:sp>
        <p:nvSpPr>
          <p:cNvPr id="231427" name="Rectangle 3">
            <a:extLst>
              <a:ext uri="{FF2B5EF4-FFF2-40B4-BE49-F238E27FC236}">
                <a16:creationId xmlns:a16="http://schemas.microsoft.com/office/drawing/2014/main" id="{BB0DE210-BCF1-9523-A911-8657A263252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5C2CF8-D431-B536-5A9E-CA4799D31DCA}"/>
              </a:ext>
            </a:extLst>
          </p:cNvPr>
          <p:cNvSpPr>
            <a:spLocks noGrp="1" noChangeArrowheads="1"/>
          </p:cNvSpPr>
          <p:nvPr>
            <p:ph type="sldNum" sz="quarter" idx="5"/>
          </p:nvPr>
        </p:nvSpPr>
        <p:spPr>
          <a:ln/>
        </p:spPr>
        <p:txBody>
          <a:bodyPr/>
          <a:lstStyle/>
          <a:p>
            <a:fld id="{9902A516-8F5A-4D88-AED3-977D3760BEE2}" type="slidenum">
              <a:rPr lang="en-GB" altLang="en-US"/>
              <a:pPr/>
              <a:t>60</a:t>
            </a:fld>
            <a:endParaRPr lang="en-GB" altLang="en-US"/>
          </a:p>
        </p:txBody>
      </p:sp>
      <p:sp>
        <p:nvSpPr>
          <p:cNvPr id="287746" name="Rectangle 2">
            <a:extLst>
              <a:ext uri="{FF2B5EF4-FFF2-40B4-BE49-F238E27FC236}">
                <a16:creationId xmlns:a16="http://schemas.microsoft.com/office/drawing/2014/main" id="{A0D788E5-D284-AE4E-8481-EBD1BD4D901D}"/>
              </a:ext>
            </a:extLst>
          </p:cNvPr>
          <p:cNvSpPr>
            <a:spLocks noRot="1" noChangeArrowheads="1" noTextEdit="1"/>
          </p:cNvSpPr>
          <p:nvPr>
            <p:ph type="sldImg"/>
          </p:nvPr>
        </p:nvSpPr>
        <p:spPr>
          <a:xfrm>
            <a:off x="1144588" y="685800"/>
            <a:ext cx="4572000" cy="3429000"/>
          </a:xfrm>
          <a:ln/>
        </p:spPr>
      </p:sp>
      <p:sp>
        <p:nvSpPr>
          <p:cNvPr id="287747" name="Rectangle 3">
            <a:extLst>
              <a:ext uri="{FF2B5EF4-FFF2-40B4-BE49-F238E27FC236}">
                <a16:creationId xmlns:a16="http://schemas.microsoft.com/office/drawing/2014/main" id="{3F72B4BE-CD80-9B53-4DB4-42B9A29A2193}"/>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B952E4-D529-FEA3-9BF9-9BB341ECCBBB}"/>
              </a:ext>
            </a:extLst>
          </p:cNvPr>
          <p:cNvSpPr>
            <a:spLocks noGrp="1" noChangeArrowheads="1"/>
          </p:cNvSpPr>
          <p:nvPr>
            <p:ph type="sldNum" sz="quarter" idx="5"/>
          </p:nvPr>
        </p:nvSpPr>
        <p:spPr>
          <a:ln/>
        </p:spPr>
        <p:txBody>
          <a:bodyPr/>
          <a:lstStyle/>
          <a:p>
            <a:fld id="{6DF596CD-6548-42F4-95E3-8A5C4FCB77E8}" type="slidenum">
              <a:rPr lang="en-GB" altLang="en-US"/>
              <a:pPr/>
              <a:t>7</a:t>
            </a:fld>
            <a:endParaRPr lang="en-GB" altLang="en-US"/>
          </a:p>
        </p:txBody>
      </p:sp>
      <p:sp>
        <p:nvSpPr>
          <p:cNvPr id="232450" name="Rectangle 2">
            <a:extLst>
              <a:ext uri="{FF2B5EF4-FFF2-40B4-BE49-F238E27FC236}">
                <a16:creationId xmlns:a16="http://schemas.microsoft.com/office/drawing/2014/main" id="{7A881305-04E2-9517-D9D8-2E05C9481606}"/>
              </a:ext>
            </a:extLst>
          </p:cNvPr>
          <p:cNvSpPr>
            <a:spLocks noRot="1" noChangeArrowheads="1" noTextEdit="1"/>
          </p:cNvSpPr>
          <p:nvPr>
            <p:ph type="sldImg"/>
          </p:nvPr>
        </p:nvSpPr>
        <p:spPr>
          <a:ln/>
        </p:spPr>
      </p:sp>
      <p:sp>
        <p:nvSpPr>
          <p:cNvPr id="232451" name="Rectangle 3">
            <a:extLst>
              <a:ext uri="{FF2B5EF4-FFF2-40B4-BE49-F238E27FC236}">
                <a16:creationId xmlns:a16="http://schemas.microsoft.com/office/drawing/2014/main" id="{B3BEB98F-D717-DF23-D683-CC27831F172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7ACC02-0AA5-2A72-575E-EABDC0FAC67F}"/>
              </a:ext>
            </a:extLst>
          </p:cNvPr>
          <p:cNvSpPr>
            <a:spLocks noGrp="1" noChangeArrowheads="1"/>
          </p:cNvSpPr>
          <p:nvPr>
            <p:ph type="sldNum" sz="quarter" idx="5"/>
          </p:nvPr>
        </p:nvSpPr>
        <p:spPr>
          <a:ln/>
        </p:spPr>
        <p:txBody>
          <a:bodyPr/>
          <a:lstStyle/>
          <a:p>
            <a:fld id="{3979B4E1-0521-40BE-98CD-B7FCD367E2DC}" type="slidenum">
              <a:rPr lang="en-GB" altLang="en-US"/>
              <a:pPr/>
              <a:t>8</a:t>
            </a:fld>
            <a:endParaRPr lang="en-GB" altLang="en-US"/>
          </a:p>
        </p:txBody>
      </p:sp>
      <p:sp>
        <p:nvSpPr>
          <p:cNvPr id="233474" name="Rectangle 2">
            <a:extLst>
              <a:ext uri="{FF2B5EF4-FFF2-40B4-BE49-F238E27FC236}">
                <a16:creationId xmlns:a16="http://schemas.microsoft.com/office/drawing/2014/main" id="{93995203-09BD-47D5-D070-6DA121DA0882}"/>
              </a:ext>
            </a:extLst>
          </p:cNvPr>
          <p:cNvSpPr>
            <a:spLocks noRot="1" noChangeArrowheads="1" noTextEdit="1"/>
          </p:cNvSpPr>
          <p:nvPr>
            <p:ph type="sldImg"/>
          </p:nvPr>
        </p:nvSpPr>
        <p:spPr>
          <a:ln/>
        </p:spPr>
      </p:sp>
      <p:sp>
        <p:nvSpPr>
          <p:cNvPr id="233475" name="Rectangle 3">
            <a:extLst>
              <a:ext uri="{FF2B5EF4-FFF2-40B4-BE49-F238E27FC236}">
                <a16:creationId xmlns:a16="http://schemas.microsoft.com/office/drawing/2014/main" id="{9D753055-ECB7-E976-7B7D-AAD68D3159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5BC758-7863-469E-2436-27CD205FFC8E}"/>
              </a:ext>
            </a:extLst>
          </p:cNvPr>
          <p:cNvSpPr>
            <a:spLocks noGrp="1" noChangeArrowheads="1"/>
          </p:cNvSpPr>
          <p:nvPr>
            <p:ph type="sldNum" sz="quarter" idx="5"/>
          </p:nvPr>
        </p:nvSpPr>
        <p:spPr>
          <a:ln/>
        </p:spPr>
        <p:txBody>
          <a:bodyPr/>
          <a:lstStyle/>
          <a:p>
            <a:fld id="{92B090E7-9BDC-4042-8502-743E643D521E}" type="slidenum">
              <a:rPr lang="en-GB" altLang="en-US"/>
              <a:pPr/>
              <a:t>9</a:t>
            </a:fld>
            <a:endParaRPr lang="en-GB" altLang="en-US"/>
          </a:p>
        </p:txBody>
      </p:sp>
      <p:sp>
        <p:nvSpPr>
          <p:cNvPr id="234498" name="Rectangle 2">
            <a:extLst>
              <a:ext uri="{FF2B5EF4-FFF2-40B4-BE49-F238E27FC236}">
                <a16:creationId xmlns:a16="http://schemas.microsoft.com/office/drawing/2014/main" id="{CD3EC70A-C9D0-4CFA-A664-A688311B3F49}"/>
              </a:ext>
            </a:extLst>
          </p:cNvPr>
          <p:cNvSpPr>
            <a:spLocks noRot="1" noChangeArrowheads="1" noTextEdit="1"/>
          </p:cNvSpPr>
          <p:nvPr>
            <p:ph type="sldImg"/>
          </p:nvPr>
        </p:nvSpPr>
        <p:spPr>
          <a:ln/>
        </p:spPr>
      </p:sp>
      <p:sp>
        <p:nvSpPr>
          <p:cNvPr id="234499" name="Rectangle 3">
            <a:extLst>
              <a:ext uri="{FF2B5EF4-FFF2-40B4-BE49-F238E27FC236}">
                <a16:creationId xmlns:a16="http://schemas.microsoft.com/office/drawing/2014/main" id="{C64C7B05-D4F6-417D-07CB-C62BF17B7A01}"/>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456E-588C-CC91-E9DE-3890EFF4EC7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118E8A-C419-BD9A-5713-4062E02D07A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576C6E-5613-9AB2-4A18-8FAFFCA5A3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B725B1-6335-FA07-F447-027C75FC0B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90C48F-6A94-F8F8-A173-4DA4DFE63D85}"/>
              </a:ext>
            </a:extLst>
          </p:cNvPr>
          <p:cNvSpPr>
            <a:spLocks noGrp="1"/>
          </p:cNvSpPr>
          <p:nvPr>
            <p:ph type="sldNum" sz="quarter" idx="12"/>
          </p:nvPr>
        </p:nvSpPr>
        <p:spPr/>
        <p:txBody>
          <a:bodyPr/>
          <a:lstStyle>
            <a:lvl1pPr>
              <a:defRPr/>
            </a:lvl1pPr>
          </a:lstStyle>
          <a:p>
            <a:fld id="{39891809-1717-488B-80E6-DCACA8FE7B65}" type="slidenum">
              <a:rPr lang="en-US" altLang="en-US"/>
              <a:pPr/>
              <a:t>‹#›</a:t>
            </a:fld>
            <a:endParaRPr lang="en-US" altLang="en-US"/>
          </a:p>
        </p:txBody>
      </p:sp>
    </p:spTree>
    <p:extLst>
      <p:ext uri="{BB962C8B-B14F-4D97-AF65-F5344CB8AC3E}">
        <p14:creationId xmlns:p14="http://schemas.microsoft.com/office/powerpoint/2010/main" val="310255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FA2-D820-CCF1-CE94-99B34EFE9E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FE3BA1-6F52-4B44-BBD3-6BF73BD95C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EED67-9FC9-3AB5-96A6-3B95D05BF6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C97747-BEE9-75C7-8850-C968FDDA74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E7BFC5-B0A3-C2D3-4488-A0D1D32D25B5}"/>
              </a:ext>
            </a:extLst>
          </p:cNvPr>
          <p:cNvSpPr>
            <a:spLocks noGrp="1"/>
          </p:cNvSpPr>
          <p:nvPr>
            <p:ph type="sldNum" sz="quarter" idx="12"/>
          </p:nvPr>
        </p:nvSpPr>
        <p:spPr/>
        <p:txBody>
          <a:bodyPr/>
          <a:lstStyle>
            <a:lvl1pPr>
              <a:defRPr/>
            </a:lvl1pPr>
          </a:lstStyle>
          <a:p>
            <a:fld id="{52D82ADC-FC04-406B-B7DC-A8DF563A8257}" type="slidenum">
              <a:rPr lang="en-US" altLang="en-US"/>
              <a:pPr/>
              <a:t>‹#›</a:t>
            </a:fld>
            <a:endParaRPr lang="en-US" altLang="en-US"/>
          </a:p>
        </p:txBody>
      </p:sp>
    </p:spTree>
    <p:extLst>
      <p:ext uri="{BB962C8B-B14F-4D97-AF65-F5344CB8AC3E}">
        <p14:creationId xmlns:p14="http://schemas.microsoft.com/office/powerpoint/2010/main" val="250800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F4989-67E8-899A-807F-B522D2C0EFAF}"/>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D32B2E-3899-D260-0B6B-B76C32B79E51}"/>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16DC8-3E30-ED49-1123-4EA8800EDF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4462B8A-CD7E-1328-C24C-2D8F24585F8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19E118-98AE-BFDD-C509-3F0DF1AC3CCB}"/>
              </a:ext>
            </a:extLst>
          </p:cNvPr>
          <p:cNvSpPr>
            <a:spLocks noGrp="1"/>
          </p:cNvSpPr>
          <p:nvPr>
            <p:ph type="sldNum" sz="quarter" idx="12"/>
          </p:nvPr>
        </p:nvSpPr>
        <p:spPr/>
        <p:txBody>
          <a:bodyPr/>
          <a:lstStyle>
            <a:lvl1pPr>
              <a:defRPr/>
            </a:lvl1pPr>
          </a:lstStyle>
          <a:p>
            <a:fld id="{7A8EC4DD-1D7F-4D0D-88F0-70C019CA646B}" type="slidenum">
              <a:rPr lang="en-US" altLang="en-US"/>
              <a:pPr/>
              <a:t>‹#›</a:t>
            </a:fld>
            <a:endParaRPr lang="en-US" altLang="en-US"/>
          </a:p>
        </p:txBody>
      </p:sp>
    </p:spTree>
    <p:extLst>
      <p:ext uri="{BB962C8B-B14F-4D97-AF65-F5344CB8AC3E}">
        <p14:creationId xmlns:p14="http://schemas.microsoft.com/office/powerpoint/2010/main" val="136303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D956-634F-F537-1240-F3AFB41AD7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DA0853-37E0-E230-A186-764F130CE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F4B67B-4496-D0FC-7257-60E43CCF3EF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5A1D05D-2013-1A48-3394-7D758E00E33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7718CE-8CDC-D11D-3AB3-59C0F0DEBBFE}"/>
              </a:ext>
            </a:extLst>
          </p:cNvPr>
          <p:cNvSpPr>
            <a:spLocks noGrp="1"/>
          </p:cNvSpPr>
          <p:nvPr>
            <p:ph type="sldNum" sz="quarter" idx="12"/>
          </p:nvPr>
        </p:nvSpPr>
        <p:spPr/>
        <p:txBody>
          <a:bodyPr/>
          <a:lstStyle>
            <a:lvl1pPr>
              <a:defRPr/>
            </a:lvl1pPr>
          </a:lstStyle>
          <a:p>
            <a:fld id="{0DB21D5E-25C9-4189-AC3C-61221C7EB31D}" type="slidenum">
              <a:rPr lang="en-US" altLang="en-US"/>
              <a:pPr/>
              <a:t>‹#›</a:t>
            </a:fld>
            <a:endParaRPr lang="en-US" altLang="en-US"/>
          </a:p>
        </p:txBody>
      </p:sp>
    </p:spTree>
    <p:extLst>
      <p:ext uri="{BB962C8B-B14F-4D97-AF65-F5344CB8AC3E}">
        <p14:creationId xmlns:p14="http://schemas.microsoft.com/office/powerpoint/2010/main" val="321972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22B7-7CF9-1237-BE77-B1BF0970493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BD7DAB-AA7B-E3E7-C6C8-8F48CA753E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4BC6B5C-8D42-3AD2-90DB-2B73E38529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2EC06C4-230F-A813-1027-F45E34FDFE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EF0F6B-DE7B-6A34-A676-FBA5FC8D8A93}"/>
              </a:ext>
            </a:extLst>
          </p:cNvPr>
          <p:cNvSpPr>
            <a:spLocks noGrp="1"/>
          </p:cNvSpPr>
          <p:nvPr>
            <p:ph type="sldNum" sz="quarter" idx="12"/>
          </p:nvPr>
        </p:nvSpPr>
        <p:spPr/>
        <p:txBody>
          <a:bodyPr/>
          <a:lstStyle>
            <a:lvl1pPr>
              <a:defRPr/>
            </a:lvl1pPr>
          </a:lstStyle>
          <a:p>
            <a:fld id="{9703998B-102F-4F3C-95C2-01C09A339363}" type="slidenum">
              <a:rPr lang="en-US" altLang="en-US"/>
              <a:pPr/>
              <a:t>‹#›</a:t>
            </a:fld>
            <a:endParaRPr lang="en-US" altLang="en-US"/>
          </a:p>
        </p:txBody>
      </p:sp>
    </p:spTree>
    <p:extLst>
      <p:ext uri="{BB962C8B-B14F-4D97-AF65-F5344CB8AC3E}">
        <p14:creationId xmlns:p14="http://schemas.microsoft.com/office/powerpoint/2010/main" val="410734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4F48-CD86-EACA-ED1F-1276DB43A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39E81A-B946-F99C-8BFE-47097101B41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D2BBE1-275B-8BC0-7F3C-FA2431173894}"/>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2FD878-6F9C-E130-6EAB-5661363FB4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43EB785-AEC9-A876-5B15-98399A40CFF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E8C69B-71EE-3F61-EB31-7A9AEEB6F8EB}"/>
              </a:ext>
            </a:extLst>
          </p:cNvPr>
          <p:cNvSpPr>
            <a:spLocks noGrp="1"/>
          </p:cNvSpPr>
          <p:nvPr>
            <p:ph type="sldNum" sz="quarter" idx="12"/>
          </p:nvPr>
        </p:nvSpPr>
        <p:spPr/>
        <p:txBody>
          <a:bodyPr/>
          <a:lstStyle>
            <a:lvl1pPr>
              <a:defRPr/>
            </a:lvl1pPr>
          </a:lstStyle>
          <a:p>
            <a:fld id="{6A6C2606-010E-4212-BE34-B8FC9CDB885A}" type="slidenum">
              <a:rPr lang="en-US" altLang="en-US"/>
              <a:pPr/>
              <a:t>‹#›</a:t>
            </a:fld>
            <a:endParaRPr lang="en-US" altLang="en-US"/>
          </a:p>
        </p:txBody>
      </p:sp>
    </p:spTree>
    <p:extLst>
      <p:ext uri="{BB962C8B-B14F-4D97-AF65-F5344CB8AC3E}">
        <p14:creationId xmlns:p14="http://schemas.microsoft.com/office/powerpoint/2010/main" val="120990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B2D5-995F-5957-11BE-917769D84C4F}"/>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0762B6-674F-4EDE-C39B-52E8F6972F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CF6D3E-3DBB-3785-4620-1E50F5D7809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1C0CCD-0D67-833A-DA76-9247A3EE56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509FD0-EDB3-D94B-E5CE-E69631D4149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963507-A924-58E8-6F3C-3728CCB0726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6EE2482-F861-C543-02EE-61616FFA945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76F280A-F891-0EA7-75AC-4E65AD590D45}"/>
              </a:ext>
            </a:extLst>
          </p:cNvPr>
          <p:cNvSpPr>
            <a:spLocks noGrp="1"/>
          </p:cNvSpPr>
          <p:nvPr>
            <p:ph type="sldNum" sz="quarter" idx="12"/>
          </p:nvPr>
        </p:nvSpPr>
        <p:spPr/>
        <p:txBody>
          <a:bodyPr/>
          <a:lstStyle>
            <a:lvl1pPr>
              <a:defRPr/>
            </a:lvl1pPr>
          </a:lstStyle>
          <a:p>
            <a:fld id="{10E81BA1-D523-4FFB-BCE8-A6359339D10A}" type="slidenum">
              <a:rPr lang="en-US" altLang="en-US"/>
              <a:pPr/>
              <a:t>‹#›</a:t>
            </a:fld>
            <a:endParaRPr lang="en-US" altLang="en-US"/>
          </a:p>
        </p:txBody>
      </p:sp>
    </p:spTree>
    <p:extLst>
      <p:ext uri="{BB962C8B-B14F-4D97-AF65-F5344CB8AC3E}">
        <p14:creationId xmlns:p14="http://schemas.microsoft.com/office/powerpoint/2010/main" val="12442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2A40-C389-8FFF-F17D-856D3A911D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4E8906-8164-E614-C376-4DA6D50DCAF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6449624-4550-C017-63D3-D51A13FFF19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D95A5AC-3802-CD58-ABE8-908953CB010A}"/>
              </a:ext>
            </a:extLst>
          </p:cNvPr>
          <p:cNvSpPr>
            <a:spLocks noGrp="1"/>
          </p:cNvSpPr>
          <p:nvPr>
            <p:ph type="sldNum" sz="quarter" idx="12"/>
          </p:nvPr>
        </p:nvSpPr>
        <p:spPr/>
        <p:txBody>
          <a:bodyPr/>
          <a:lstStyle>
            <a:lvl1pPr>
              <a:defRPr/>
            </a:lvl1pPr>
          </a:lstStyle>
          <a:p>
            <a:fld id="{AD2E632E-6293-4ABE-BE16-1F21AE4F40BA}" type="slidenum">
              <a:rPr lang="en-US" altLang="en-US"/>
              <a:pPr/>
              <a:t>‹#›</a:t>
            </a:fld>
            <a:endParaRPr lang="en-US" altLang="en-US"/>
          </a:p>
        </p:txBody>
      </p:sp>
    </p:spTree>
    <p:extLst>
      <p:ext uri="{BB962C8B-B14F-4D97-AF65-F5344CB8AC3E}">
        <p14:creationId xmlns:p14="http://schemas.microsoft.com/office/powerpoint/2010/main" val="327029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43A61-EFBA-87E3-DF3E-32E91EDC266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D9078B1-24EA-4E39-E2B9-B32B0CC8E57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AEB619D-A8A4-3629-F691-207D9BF73257}"/>
              </a:ext>
            </a:extLst>
          </p:cNvPr>
          <p:cNvSpPr>
            <a:spLocks noGrp="1"/>
          </p:cNvSpPr>
          <p:nvPr>
            <p:ph type="sldNum" sz="quarter" idx="12"/>
          </p:nvPr>
        </p:nvSpPr>
        <p:spPr/>
        <p:txBody>
          <a:bodyPr/>
          <a:lstStyle>
            <a:lvl1pPr>
              <a:defRPr/>
            </a:lvl1pPr>
          </a:lstStyle>
          <a:p>
            <a:fld id="{E79A8B78-CCEF-4BF2-A312-64FD4B60C5EE}" type="slidenum">
              <a:rPr lang="en-US" altLang="en-US"/>
              <a:pPr/>
              <a:t>‹#›</a:t>
            </a:fld>
            <a:endParaRPr lang="en-US" altLang="en-US"/>
          </a:p>
        </p:txBody>
      </p:sp>
    </p:spTree>
    <p:extLst>
      <p:ext uri="{BB962C8B-B14F-4D97-AF65-F5344CB8AC3E}">
        <p14:creationId xmlns:p14="http://schemas.microsoft.com/office/powerpoint/2010/main" val="29678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EAE5-3E1A-47E1-9B60-F32DFB9426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848D77-EFDE-EB84-E220-F1D83C38343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252FA7-F581-E2CF-3E2C-F3E950195C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0A0F2-4AFB-253B-8F8A-519881D603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A332BB-7B34-6F16-9263-C33062722E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8D2DFA8-D149-8EA7-DFA9-F934651D59E5}"/>
              </a:ext>
            </a:extLst>
          </p:cNvPr>
          <p:cNvSpPr>
            <a:spLocks noGrp="1"/>
          </p:cNvSpPr>
          <p:nvPr>
            <p:ph type="sldNum" sz="quarter" idx="12"/>
          </p:nvPr>
        </p:nvSpPr>
        <p:spPr/>
        <p:txBody>
          <a:bodyPr/>
          <a:lstStyle>
            <a:lvl1pPr>
              <a:defRPr/>
            </a:lvl1pPr>
          </a:lstStyle>
          <a:p>
            <a:fld id="{74B8997C-6EC5-48A8-B943-4FEA50FA2973}" type="slidenum">
              <a:rPr lang="en-US" altLang="en-US"/>
              <a:pPr/>
              <a:t>‹#›</a:t>
            </a:fld>
            <a:endParaRPr lang="en-US" altLang="en-US"/>
          </a:p>
        </p:txBody>
      </p:sp>
    </p:spTree>
    <p:extLst>
      <p:ext uri="{BB962C8B-B14F-4D97-AF65-F5344CB8AC3E}">
        <p14:creationId xmlns:p14="http://schemas.microsoft.com/office/powerpoint/2010/main" val="294046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E9CA-BB76-A6E3-4787-1539DB4ADA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6BBC71-C04C-DAE0-594E-35BC16DA11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28C282-82FB-989C-8300-89B1E29E9C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DA27C-EC80-8AA9-F519-26D407C8C5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874D3C-A258-B6DD-A026-C9A4777CF4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477015-7ED0-B788-E861-987CDF0BBD9C}"/>
              </a:ext>
            </a:extLst>
          </p:cNvPr>
          <p:cNvSpPr>
            <a:spLocks noGrp="1"/>
          </p:cNvSpPr>
          <p:nvPr>
            <p:ph type="sldNum" sz="quarter" idx="12"/>
          </p:nvPr>
        </p:nvSpPr>
        <p:spPr/>
        <p:txBody>
          <a:bodyPr/>
          <a:lstStyle>
            <a:lvl1pPr>
              <a:defRPr/>
            </a:lvl1pPr>
          </a:lstStyle>
          <a:p>
            <a:fld id="{0E1FD30B-3F8E-4E02-B46D-D0FE26F2A546}" type="slidenum">
              <a:rPr lang="en-US" altLang="en-US"/>
              <a:pPr/>
              <a:t>‹#›</a:t>
            </a:fld>
            <a:endParaRPr lang="en-US" altLang="en-US"/>
          </a:p>
        </p:txBody>
      </p:sp>
    </p:spTree>
    <p:extLst>
      <p:ext uri="{BB962C8B-B14F-4D97-AF65-F5344CB8AC3E}">
        <p14:creationId xmlns:p14="http://schemas.microsoft.com/office/powerpoint/2010/main" val="305971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71098E-C156-BB98-99D0-DB3B31FE269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191A4A-FB8B-0B66-02D0-9969D4CADF0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4F4E11-2D68-AEDC-FBFB-74243162783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D2BD6D0A-9DB5-AFBB-F313-8CEFD520415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02C10851-AF4A-6AC3-F38C-AF9DCFDCD14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53D74E-3C92-4E89-A242-30A0AA871B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974BB6E-34AF-1A52-DA09-30BF19D83C73}"/>
              </a:ext>
            </a:extLst>
          </p:cNvPr>
          <p:cNvSpPr>
            <a:spLocks noGrp="1" noChangeArrowheads="1"/>
          </p:cNvSpPr>
          <p:nvPr>
            <p:ph type="body" idx="4294967295"/>
          </p:nvPr>
        </p:nvSpPr>
        <p:spPr>
          <a:xfrm>
            <a:off x="0" y="1981200"/>
            <a:ext cx="9144000" cy="4114800"/>
          </a:xfrm>
        </p:spPr>
        <p:txBody>
          <a:bodyPr/>
          <a:lstStyle/>
          <a:p>
            <a:pPr algn="ctr"/>
            <a:r>
              <a:rPr lang="en-US" altLang="en-US" sz="6000" b="1">
                <a:solidFill>
                  <a:srgbClr val="FF6600"/>
                </a:solidFill>
              </a:rPr>
              <a:t>Organic Chemistry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p:cTn id="7" dur="5000" fill="hold"/>
                                        <p:tgtEl>
                                          <p:spTgt spid="2050">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05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52C2A03-0EEE-07A3-8D96-7521D1B1472F}"/>
              </a:ext>
            </a:extLst>
          </p:cNvPr>
          <p:cNvSpPr>
            <a:spLocks noGrp="1" noChangeArrowheads="1"/>
          </p:cNvSpPr>
          <p:nvPr>
            <p:ph type="title"/>
          </p:nvPr>
        </p:nvSpPr>
        <p:spPr/>
        <p:txBody>
          <a:bodyPr/>
          <a:lstStyle/>
          <a:p>
            <a:endParaRPr lang="en-GB" altLang="en-US">
              <a:solidFill>
                <a:srgbClr val="FFFF00"/>
              </a:solidFill>
            </a:endParaRPr>
          </a:p>
        </p:txBody>
      </p:sp>
      <p:sp>
        <p:nvSpPr>
          <p:cNvPr id="171011" name="Rectangle 3">
            <a:extLst>
              <a:ext uri="{FF2B5EF4-FFF2-40B4-BE49-F238E27FC236}">
                <a16:creationId xmlns:a16="http://schemas.microsoft.com/office/drawing/2014/main" id="{8344FBAD-2E3E-5BE3-59F0-F934C3F1A1E3}"/>
              </a:ext>
            </a:extLst>
          </p:cNvPr>
          <p:cNvSpPr>
            <a:spLocks noGrp="1" noChangeArrowheads="1"/>
          </p:cNvSpPr>
          <p:nvPr>
            <p:ph type="body" idx="1"/>
          </p:nvPr>
        </p:nvSpPr>
        <p:spPr>
          <a:xfrm>
            <a:off x="0" y="609600"/>
            <a:ext cx="9144000" cy="5486400"/>
          </a:xfrm>
        </p:spPr>
        <p:txBody>
          <a:bodyPr/>
          <a:lstStyle/>
          <a:p>
            <a:pPr lvl="1">
              <a:lnSpc>
                <a:spcPct val="90000"/>
              </a:lnSpc>
            </a:pPr>
            <a:r>
              <a:rPr lang="en-US" altLang="en-US">
                <a:solidFill>
                  <a:srgbClr val="FFFF00"/>
                </a:solidFill>
              </a:rPr>
              <a:t>Compounds that have the same molecular formula, but different structures (arrangements of the atoms) are called </a:t>
            </a:r>
            <a:r>
              <a:rPr lang="en-US" altLang="en-US" b="1">
                <a:solidFill>
                  <a:srgbClr val="FF6600"/>
                </a:solidFill>
              </a:rPr>
              <a:t>isomers</a:t>
            </a:r>
            <a:r>
              <a:rPr lang="en-US" altLang="en-US">
                <a:solidFill>
                  <a:srgbClr val="FFFF00"/>
                </a:solidFill>
              </a:rPr>
              <a:t>.</a:t>
            </a:r>
          </a:p>
          <a:p>
            <a:pPr lvl="1">
              <a:lnSpc>
                <a:spcPct val="90000"/>
              </a:lnSpc>
            </a:pPr>
            <a:r>
              <a:rPr lang="en-US" altLang="en-US" b="1">
                <a:solidFill>
                  <a:srgbClr val="FF6600"/>
                </a:solidFill>
              </a:rPr>
              <a:t>Naming alkanes</a:t>
            </a:r>
            <a:endParaRPr lang="en-US" altLang="en-US">
              <a:solidFill>
                <a:srgbClr val="FF6600"/>
              </a:solidFill>
            </a:endParaRPr>
          </a:p>
          <a:p>
            <a:pPr lvl="2">
              <a:lnSpc>
                <a:spcPct val="90000"/>
              </a:lnSpc>
            </a:pPr>
            <a:r>
              <a:rPr lang="en-US" altLang="en-US" sz="2800">
                <a:solidFill>
                  <a:srgbClr val="FFFF00"/>
                </a:solidFill>
              </a:rPr>
              <a:t>Identify the longest continuous chain.</a:t>
            </a:r>
          </a:p>
          <a:p>
            <a:pPr lvl="2">
              <a:lnSpc>
                <a:spcPct val="90000"/>
              </a:lnSpc>
            </a:pPr>
            <a:r>
              <a:rPr lang="en-US" altLang="en-US" sz="2800">
                <a:solidFill>
                  <a:srgbClr val="FFFF00"/>
                </a:solidFill>
              </a:rPr>
              <a:t>The locations or other groups of atoms attached to the longest chain are identified and numbered by counting from the end of the molecule which keeps the numbering system as low as possible.</a:t>
            </a:r>
          </a:p>
          <a:p>
            <a:pPr lvl="2">
              <a:lnSpc>
                <a:spcPct val="90000"/>
              </a:lnSpc>
            </a:pPr>
            <a:r>
              <a:rPr lang="en-US" altLang="en-US" sz="2800">
                <a:solidFill>
                  <a:srgbClr val="FFFF00"/>
                </a:solidFill>
              </a:rPr>
              <a:t>Hydrocarbon groups that are attached to the longest continuous chain and named using the parent name and changing the –ane suffix to –yl.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500" fill="hold"/>
                                        <p:tgtEl>
                                          <p:spTgt spid="171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additive="base">
                                        <p:cTn id="13" dur="500" fill="hold"/>
                                        <p:tgtEl>
                                          <p:spTgt spid="171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additive="base">
                                        <p:cTn id="19" dur="500" fill="hold"/>
                                        <p:tgtEl>
                                          <p:spTgt spid="1710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1011">
                                            <p:txEl>
                                              <p:pRg st="3" end="3"/>
                                            </p:txEl>
                                          </p:spTgt>
                                        </p:tgtEl>
                                        <p:attrNameLst>
                                          <p:attrName>style.visibility</p:attrName>
                                        </p:attrNameLst>
                                      </p:cBhvr>
                                      <p:to>
                                        <p:strVal val="visible"/>
                                      </p:to>
                                    </p:set>
                                    <p:anim calcmode="lin" valueType="num">
                                      <p:cBhvr additive="base">
                                        <p:cTn id="25" dur="500" fill="hold"/>
                                        <p:tgtEl>
                                          <p:spTgt spid="1710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71011">
                                            <p:txEl>
                                              <p:pRg st="4" end="4"/>
                                            </p:txEl>
                                          </p:spTgt>
                                        </p:tgtEl>
                                        <p:attrNameLst>
                                          <p:attrName>style.visibility</p:attrName>
                                        </p:attrNameLst>
                                      </p:cBhvr>
                                      <p:to>
                                        <p:strVal val="visible"/>
                                      </p:to>
                                    </p:set>
                                    <p:anim calcmode="lin" valueType="num">
                                      <p:cBhvr additive="base">
                                        <p:cTn id="31" dur="500" fill="hold"/>
                                        <p:tgtEl>
                                          <p:spTgt spid="1710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AC969C5-61C2-C344-3F8C-E9489724AFA0}"/>
              </a:ext>
            </a:extLst>
          </p:cNvPr>
          <p:cNvSpPr>
            <a:spLocks noGrp="1" noChangeArrowheads="1"/>
          </p:cNvSpPr>
          <p:nvPr>
            <p:ph type="title"/>
          </p:nvPr>
        </p:nvSpPr>
        <p:spPr/>
        <p:txBody>
          <a:bodyPr/>
          <a:lstStyle/>
          <a:p>
            <a:endParaRPr lang="en-GB" altLang="en-US"/>
          </a:p>
        </p:txBody>
      </p:sp>
      <p:sp>
        <p:nvSpPr>
          <p:cNvPr id="203779" name="Rectangle 3">
            <a:extLst>
              <a:ext uri="{FF2B5EF4-FFF2-40B4-BE49-F238E27FC236}">
                <a16:creationId xmlns:a16="http://schemas.microsoft.com/office/drawing/2014/main" id="{2657EC40-4388-567D-7310-C2ACCB1563E5}"/>
              </a:ext>
            </a:extLst>
          </p:cNvPr>
          <p:cNvSpPr>
            <a:spLocks noGrp="1" noChangeArrowheads="1"/>
          </p:cNvSpPr>
          <p:nvPr>
            <p:ph type="body" idx="1"/>
          </p:nvPr>
        </p:nvSpPr>
        <p:spPr>
          <a:xfrm>
            <a:off x="0" y="0"/>
            <a:ext cx="4419600" cy="6858000"/>
          </a:xfrm>
        </p:spPr>
        <p:txBody>
          <a:bodyPr/>
          <a:lstStyle/>
          <a:p>
            <a:r>
              <a:rPr lang="en-US" altLang="en-US">
                <a:solidFill>
                  <a:srgbClr val="FFFF00"/>
                </a:solidFill>
              </a:rPr>
              <a:t>Recall that a molecular formula (A) describes the numbers of different kinds of atoms in a molecule, and a structural formula (B) represents a two-dimensional model of how the atoms are bonded to each other. Each dash represents a bonding pair of electrons.</a:t>
            </a:r>
          </a:p>
        </p:txBody>
      </p:sp>
      <p:pic>
        <p:nvPicPr>
          <p:cNvPr id="203780" name="Picture 4">
            <a:extLst>
              <a:ext uri="{FF2B5EF4-FFF2-40B4-BE49-F238E27FC236}">
                <a16:creationId xmlns:a16="http://schemas.microsoft.com/office/drawing/2014/main" id="{33F7AD6D-7DDD-48F0-2EDF-B8B2C6EB9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0"/>
            <a:ext cx="46609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06C8A6C1-8FE6-1DB8-AA03-BC3BE2B04120}"/>
              </a:ext>
            </a:extLst>
          </p:cNvPr>
          <p:cNvSpPr>
            <a:spLocks noGrp="1" noChangeArrowheads="1"/>
          </p:cNvSpPr>
          <p:nvPr>
            <p:ph type="title"/>
          </p:nvPr>
        </p:nvSpPr>
        <p:spPr/>
        <p:txBody>
          <a:bodyPr/>
          <a:lstStyle/>
          <a:p>
            <a:endParaRPr lang="en-GB" altLang="en-US"/>
          </a:p>
        </p:txBody>
      </p:sp>
      <p:sp>
        <p:nvSpPr>
          <p:cNvPr id="206851" name="Rectangle 3">
            <a:extLst>
              <a:ext uri="{FF2B5EF4-FFF2-40B4-BE49-F238E27FC236}">
                <a16:creationId xmlns:a16="http://schemas.microsoft.com/office/drawing/2014/main" id="{FCA61262-A2F8-E986-B6D7-F9C92433D4C2}"/>
              </a:ext>
            </a:extLst>
          </p:cNvPr>
          <p:cNvSpPr>
            <a:spLocks noGrp="1" noChangeArrowheads="1"/>
          </p:cNvSpPr>
          <p:nvPr>
            <p:ph type="body" idx="1"/>
          </p:nvPr>
        </p:nvSpPr>
        <p:spPr>
          <a:xfrm>
            <a:off x="0" y="0"/>
            <a:ext cx="3962400" cy="6858000"/>
          </a:xfrm>
        </p:spPr>
        <p:txBody>
          <a:bodyPr/>
          <a:lstStyle/>
          <a:p>
            <a:pPr>
              <a:lnSpc>
                <a:spcPct val="90000"/>
              </a:lnSpc>
            </a:pPr>
            <a:r>
              <a:rPr lang="en-US" altLang="en-US" sz="2800">
                <a:solidFill>
                  <a:srgbClr val="FFFF00"/>
                </a:solidFill>
              </a:rPr>
              <a:t>(A)A straight-chain alkane is identified by the prefix n- for "normal" in the common naming system. (B) A branched-chain alkane isomer is identified by the prefix iso- for "isomer" in the common naming system. In the IUPAC name, isobutane is 2-methylpropane. (Carbon bonds are actually the same length.)</a:t>
            </a:r>
          </a:p>
        </p:txBody>
      </p:sp>
      <p:pic>
        <p:nvPicPr>
          <p:cNvPr id="206852" name="Picture 4">
            <a:extLst>
              <a:ext uri="{FF2B5EF4-FFF2-40B4-BE49-F238E27FC236}">
                <a16:creationId xmlns:a16="http://schemas.microsoft.com/office/drawing/2014/main" id="{96531B23-105E-A9CC-FC2C-4A918EE1C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0"/>
            <a:ext cx="51689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B639689-7356-4F9E-80E0-C96A48B6F372}"/>
              </a:ext>
            </a:extLst>
          </p:cNvPr>
          <p:cNvSpPr>
            <a:spLocks noGrp="1" noChangeArrowheads="1"/>
          </p:cNvSpPr>
          <p:nvPr>
            <p:ph type="title"/>
          </p:nvPr>
        </p:nvSpPr>
        <p:spPr/>
        <p:txBody>
          <a:bodyPr/>
          <a:lstStyle/>
          <a:p>
            <a:endParaRPr lang="en-GB" altLang="en-US"/>
          </a:p>
        </p:txBody>
      </p:sp>
      <p:sp>
        <p:nvSpPr>
          <p:cNvPr id="172035" name="Rectangle 3">
            <a:extLst>
              <a:ext uri="{FF2B5EF4-FFF2-40B4-BE49-F238E27FC236}">
                <a16:creationId xmlns:a16="http://schemas.microsoft.com/office/drawing/2014/main" id="{EAA37814-867C-9360-4FA3-57D8A634D14E}"/>
              </a:ext>
            </a:extLst>
          </p:cNvPr>
          <p:cNvSpPr>
            <a:spLocks noGrp="1" noChangeArrowheads="1"/>
          </p:cNvSpPr>
          <p:nvPr>
            <p:ph type="body" idx="1"/>
          </p:nvPr>
        </p:nvSpPr>
        <p:spPr>
          <a:xfrm>
            <a:off x="0" y="685800"/>
            <a:ext cx="9144000" cy="5410200"/>
          </a:xfrm>
        </p:spPr>
        <p:txBody>
          <a:bodyPr/>
          <a:lstStyle/>
          <a:p>
            <a:r>
              <a:rPr lang="en-US" altLang="en-US" sz="2800">
                <a:solidFill>
                  <a:srgbClr val="FFFF00"/>
                </a:solidFill>
              </a:rPr>
              <a:t>Alkenes and Alkynes</a:t>
            </a:r>
          </a:p>
          <a:p>
            <a:pPr lvl="1"/>
            <a:r>
              <a:rPr lang="en-US" altLang="en-US" b="1">
                <a:solidFill>
                  <a:srgbClr val="FF6600"/>
                </a:solidFill>
              </a:rPr>
              <a:t>Alkenes</a:t>
            </a:r>
            <a:r>
              <a:rPr lang="en-US" altLang="en-US">
                <a:solidFill>
                  <a:srgbClr val="FFFF00"/>
                </a:solidFill>
              </a:rPr>
              <a:t> are hydrocarbons with at least one double carbon to carbon bond.</a:t>
            </a:r>
          </a:p>
          <a:p>
            <a:pPr lvl="2"/>
            <a:r>
              <a:rPr lang="en-US" altLang="en-US" sz="2800">
                <a:solidFill>
                  <a:srgbClr val="FFFF00"/>
                </a:solidFill>
              </a:rPr>
              <a:t>To show the presence of the double bond, the –ane suffix from the alkane name is changed to –ene.</a:t>
            </a:r>
          </a:p>
          <a:p>
            <a:pPr lvl="1"/>
            <a:r>
              <a:rPr lang="en-US" altLang="en-US">
                <a:solidFill>
                  <a:srgbClr val="FFFF00"/>
                </a:solidFill>
              </a:rPr>
              <a:t>The alkenes are unsaturated with respect to hydrogen</a:t>
            </a:r>
          </a:p>
          <a:p>
            <a:pPr lvl="2"/>
            <a:r>
              <a:rPr lang="en-US" altLang="en-US" sz="2800">
                <a:solidFill>
                  <a:srgbClr val="FFFF00"/>
                </a:solidFill>
              </a:rPr>
              <a:t>This means it does not have the maximum number of hydrogen atoms as it would if it were an alkane (a saturated hydrocarbon).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4D30155B-2122-28BB-6787-D3396EC66B21}"/>
              </a:ext>
            </a:extLst>
          </p:cNvPr>
          <p:cNvSpPr>
            <a:spLocks noGrp="1" noChangeArrowheads="1"/>
          </p:cNvSpPr>
          <p:nvPr>
            <p:ph type="title"/>
          </p:nvPr>
        </p:nvSpPr>
        <p:spPr/>
        <p:txBody>
          <a:bodyPr/>
          <a:lstStyle/>
          <a:p>
            <a:endParaRPr lang="en-GB" altLang="en-US"/>
          </a:p>
        </p:txBody>
      </p:sp>
      <p:sp>
        <p:nvSpPr>
          <p:cNvPr id="207875" name="Rectangle 3">
            <a:extLst>
              <a:ext uri="{FF2B5EF4-FFF2-40B4-BE49-F238E27FC236}">
                <a16:creationId xmlns:a16="http://schemas.microsoft.com/office/drawing/2014/main" id="{20A0F37B-0D03-5B0C-CE3C-D48659489FDC}"/>
              </a:ext>
            </a:extLst>
          </p:cNvPr>
          <p:cNvSpPr>
            <a:spLocks noGrp="1" noChangeArrowheads="1"/>
          </p:cNvSpPr>
          <p:nvPr>
            <p:ph type="body" idx="1"/>
          </p:nvPr>
        </p:nvSpPr>
        <p:spPr>
          <a:xfrm>
            <a:off x="0" y="5029200"/>
            <a:ext cx="9144000" cy="1828800"/>
          </a:xfrm>
        </p:spPr>
        <p:txBody>
          <a:bodyPr/>
          <a:lstStyle/>
          <a:p>
            <a:r>
              <a:rPr lang="en-US" altLang="en-US" sz="2800">
                <a:solidFill>
                  <a:srgbClr val="FFFF00"/>
                </a:solidFill>
              </a:rPr>
              <a:t>Ethylene is the gas that ripens fruit, and a ripe fruit emits the gas, which will act on unripe fruit. Thus, a ripe tomato placed in a sealed bag with green tomatoes will help ripen them.</a:t>
            </a:r>
          </a:p>
        </p:txBody>
      </p:sp>
      <p:pic>
        <p:nvPicPr>
          <p:cNvPr id="207876" name="Picture 4">
            <a:extLst>
              <a:ext uri="{FF2B5EF4-FFF2-40B4-BE49-F238E27FC236}">
                <a16:creationId xmlns:a16="http://schemas.microsoft.com/office/drawing/2014/main" id="{E547AF16-5BEE-E23D-7489-9FEC2A626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96200" cy="506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54E429E-40A1-5CDD-F601-1240A2B318FE}"/>
              </a:ext>
            </a:extLst>
          </p:cNvPr>
          <p:cNvSpPr>
            <a:spLocks noGrp="1" noChangeArrowheads="1"/>
          </p:cNvSpPr>
          <p:nvPr>
            <p:ph type="title"/>
          </p:nvPr>
        </p:nvSpPr>
        <p:spPr/>
        <p:txBody>
          <a:bodyPr/>
          <a:lstStyle/>
          <a:p>
            <a:endParaRPr lang="en-GB" altLang="en-US">
              <a:solidFill>
                <a:srgbClr val="FFFF00"/>
              </a:solidFill>
            </a:endParaRPr>
          </a:p>
        </p:txBody>
      </p:sp>
      <p:sp>
        <p:nvSpPr>
          <p:cNvPr id="173059" name="Rectangle 3">
            <a:extLst>
              <a:ext uri="{FF2B5EF4-FFF2-40B4-BE49-F238E27FC236}">
                <a16:creationId xmlns:a16="http://schemas.microsoft.com/office/drawing/2014/main" id="{7429319B-197B-6422-FFC5-1086B7801521}"/>
              </a:ext>
            </a:extLst>
          </p:cNvPr>
          <p:cNvSpPr>
            <a:spLocks noGrp="1" noChangeArrowheads="1"/>
          </p:cNvSpPr>
          <p:nvPr>
            <p:ph type="body" idx="1"/>
          </p:nvPr>
        </p:nvSpPr>
        <p:spPr>
          <a:xfrm>
            <a:off x="0" y="609600"/>
            <a:ext cx="9144000" cy="5486400"/>
          </a:xfrm>
        </p:spPr>
        <p:txBody>
          <a:bodyPr/>
          <a:lstStyle/>
          <a:p>
            <a:pPr lvl="1">
              <a:lnSpc>
                <a:spcPct val="90000"/>
              </a:lnSpc>
            </a:pPr>
            <a:r>
              <a:rPr lang="en-US" altLang="en-US">
                <a:solidFill>
                  <a:srgbClr val="FFFF00"/>
                </a:solidFill>
              </a:rPr>
              <a:t>Naming is similar to naming alkanes except:</a:t>
            </a:r>
          </a:p>
          <a:p>
            <a:pPr lvl="2">
              <a:lnSpc>
                <a:spcPct val="90000"/>
              </a:lnSpc>
            </a:pPr>
            <a:r>
              <a:rPr lang="en-US" altLang="en-US" sz="2800">
                <a:solidFill>
                  <a:srgbClr val="FFFF00"/>
                </a:solidFill>
              </a:rPr>
              <a:t>The longest continuous chain must contain the double bond.</a:t>
            </a:r>
          </a:p>
          <a:p>
            <a:pPr lvl="2">
              <a:lnSpc>
                <a:spcPct val="90000"/>
              </a:lnSpc>
            </a:pPr>
            <a:r>
              <a:rPr lang="en-US" altLang="en-US" sz="2800">
                <a:solidFill>
                  <a:srgbClr val="FFFF00"/>
                </a:solidFill>
              </a:rPr>
              <a:t>The base name now ends in –ene.</a:t>
            </a:r>
          </a:p>
          <a:p>
            <a:pPr lvl="2">
              <a:lnSpc>
                <a:spcPct val="90000"/>
              </a:lnSpc>
            </a:pPr>
            <a:r>
              <a:rPr lang="en-US" altLang="en-US" sz="2800">
                <a:solidFill>
                  <a:srgbClr val="FFFF00"/>
                </a:solidFill>
              </a:rPr>
              <a:t>The carbons are numbered so as to keep the number for the double bond as low as possible.</a:t>
            </a:r>
          </a:p>
          <a:p>
            <a:pPr lvl="2">
              <a:lnSpc>
                <a:spcPct val="90000"/>
              </a:lnSpc>
            </a:pPr>
            <a:r>
              <a:rPr lang="en-US" altLang="en-US" sz="2800">
                <a:solidFill>
                  <a:srgbClr val="FFFF00"/>
                </a:solidFill>
              </a:rPr>
              <a:t>The base name is given a number which identifies the location of the double bond.</a:t>
            </a:r>
          </a:p>
          <a:p>
            <a:pPr lvl="1">
              <a:lnSpc>
                <a:spcPct val="90000"/>
              </a:lnSpc>
            </a:pPr>
            <a:r>
              <a:rPr lang="en-US" altLang="en-US">
                <a:solidFill>
                  <a:srgbClr val="FFFF00"/>
                </a:solidFill>
              </a:rPr>
              <a:t>An </a:t>
            </a:r>
            <a:r>
              <a:rPr lang="en-US" altLang="en-US" b="1">
                <a:solidFill>
                  <a:srgbClr val="FF6600"/>
                </a:solidFill>
              </a:rPr>
              <a:t>alkyne</a:t>
            </a:r>
            <a:r>
              <a:rPr lang="en-US" altLang="en-US">
                <a:solidFill>
                  <a:srgbClr val="FFFF00"/>
                </a:solidFill>
              </a:rPr>
              <a:t> is a hydrocarbon with at least one carbon to carbon triple bond.</a:t>
            </a:r>
          </a:p>
          <a:p>
            <a:pPr lvl="1">
              <a:lnSpc>
                <a:spcPct val="90000"/>
              </a:lnSpc>
            </a:pPr>
            <a:r>
              <a:rPr lang="en-US" altLang="en-US">
                <a:solidFill>
                  <a:srgbClr val="FFFF00"/>
                </a:solidFill>
              </a:rPr>
              <a:t>Naming an alkyne is similar to the alkenes, except the base name ends in –yne.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fill="hold"/>
                                        <p:tgtEl>
                                          <p:spTgt spid="1730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3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3059">
                                            <p:txEl>
                                              <p:pRg st="3" end="3"/>
                                            </p:txEl>
                                          </p:spTgt>
                                        </p:tgtEl>
                                        <p:attrNameLst>
                                          <p:attrName>style.visibility</p:attrName>
                                        </p:attrNameLst>
                                      </p:cBhvr>
                                      <p:to>
                                        <p:strVal val="visible"/>
                                      </p:to>
                                    </p:set>
                                    <p:anim calcmode="lin" valueType="num">
                                      <p:cBhvr additive="base">
                                        <p:cTn id="25" dur="500" fill="hold"/>
                                        <p:tgtEl>
                                          <p:spTgt spid="1730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3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73059">
                                            <p:txEl>
                                              <p:pRg st="4" end="4"/>
                                            </p:txEl>
                                          </p:spTgt>
                                        </p:tgtEl>
                                        <p:attrNameLst>
                                          <p:attrName>style.visibility</p:attrName>
                                        </p:attrNameLst>
                                      </p:cBhvr>
                                      <p:to>
                                        <p:strVal val="visible"/>
                                      </p:to>
                                    </p:set>
                                    <p:anim calcmode="lin" valueType="num">
                                      <p:cBhvr additive="base">
                                        <p:cTn id="31" dur="500" fill="hold"/>
                                        <p:tgtEl>
                                          <p:spTgt spid="1730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3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73059">
                                            <p:txEl>
                                              <p:pRg st="5" end="5"/>
                                            </p:txEl>
                                          </p:spTgt>
                                        </p:tgtEl>
                                        <p:attrNameLst>
                                          <p:attrName>style.visibility</p:attrName>
                                        </p:attrNameLst>
                                      </p:cBhvr>
                                      <p:to>
                                        <p:strVal val="visible"/>
                                      </p:to>
                                    </p:set>
                                    <p:anim calcmode="lin" valueType="num">
                                      <p:cBhvr additive="base">
                                        <p:cTn id="37" dur="500" fill="hold"/>
                                        <p:tgtEl>
                                          <p:spTgt spid="1730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3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73059">
                                            <p:txEl>
                                              <p:pRg st="6" end="6"/>
                                            </p:txEl>
                                          </p:spTgt>
                                        </p:tgtEl>
                                        <p:attrNameLst>
                                          <p:attrName>style.visibility</p:attrName>
                                        </p:attrNameLst>
                                      </p:cBhvr>
                                      <p:to>
                                        <p:strVal val="visible"/>
                                      </p:to>
                                    </p:set>
                                    <p:anim calcmode="lin" valueType="num">
                                      <p:cBhvr additive="base">
                                        <p:cTn id="43" dur="500" fill="hold"/>
                                        <p:tgtEl>
                                          <p:spTgt spid="17305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30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309E33C5-B140-26F7-DECD-C40AB17291B9}"/>
              </a:ext>
            </a:extLst>
          </p:cNvPr>
          <p:cNvSpPr>
            <a:spLocks noGrp="1" noChangeArrowheads="1"/>
          </p:cNvSpPr>
          <p:nvPr>
            <p:ph type="title"/>
          </p:nvPr>
        </p:nvSpPr>
        <p:spPr/>
        <p:txBody>
          <a:bodyPr/>
          <a:lstStyle/>
          <a:p>
            <a:endParaRPr lang="en-GB" altLang="en-US"/>
          </a:p>
        </p:txBody>
      </p:sp>
      <p:sp>
        <p:nvSpPr>
          <p:cNvPr id="174083" name="Rectangle 3">
            <a:extLst>
              <a:ext uri="{FF2B5EF4-FFF2-40B4-BE49-F238E27FC236}">
                <a16:creationId xmlns:a16="http://schemas.microsoft.com/office/drawing/2014/main" id="{D6D43ED0-3E6B-E8D1-C990-A63B4FA4AD91}"/>
              </a:ext>
            </a:extLst>
          </p:cNvPr>
          <p:cNvSpPr>
            <a:spLocks noGrp="1" noChangeArrowheads="1"/>
          </p:cNvSpPr>
          <p:nvPr>
            <p:ph type="body" idx="1"/>
          </p:nvPr>
        </p:nvSpPr>
        <p:spPr>
          <a:xfrm>
            <a:off x="0" y="609600"/>
            <a:ext cx="9144000" cy="5486400"/>
          </a:xfrm>
        </p:spPr>
        <p:txBody>
          <a:bodyPr/>
          <a:lstStyle/>
          <a:p>
            <a:r>
              <a:rPr lang="en-US" altLang="en-US">
                <a:solidFill>
                  <a:srgbClr val="FFFF00"/>
                </a:solidFill>
              </a:rPr>
              <a:t>Cycloalkanes and Aromatic Hydrocarbons</a:t>
            </a:r>
          </a:p>
          <a:p>
            <a:pPr lvl="1"/>
            <a:r>
              <a:rPr lang="en-US" altLang="en-US" b="1">
                <a:solidFill>
                  <a:srgbClr val="FF6600"/>
                </a:solidFill>
              </a:rPr>
              <a:t>Cycloalkanes</a:t>
            </a:r>
            <a:r>
              <a:rPr lang="en-US" altLang="en-US">
                <a:solidFill>
                  <a:srgbClr val="FFFF00"/>
                </a:solidFill>
              </a:rPr>
              <a:t> are alkanes (only carbon to carbon single bonds) which form a ring structure.</a:t>
            </a:r>
          </a:p>
          <a:p>
            <a:pPr lvl="1"/>
            <a:r>
              <a:rPr lang="en-US" altLang="en-US">
                <a:solidFill>
                  <a:srgbClr val="FFFF00"/>
                </a:solidFill>
              </a:rPr>
              <a:t>An </a:t>
            </a:r>
            <a:r>
              <a:rPr lang="en-US" altLang="en-US" b="1">
                <a:solidFill>
                  <a:srgbClr val="FF6600"/>
                </a:solidFill>
              </a:rPr>
              <a:t>aromatic compound</a:t>
            </a:r>
            <a:r>
              <a:rPr lang="en-US" altLang="en-US">
                <a:solidFill>
                  <a:srgbClr val="FFFF00"/>
                </a:solidFill>
              </a:rPr>
              <a:t> is one that is based on the benzene ring.</a:t>
            </a:r>
          </a:p>
          <a:p>
            <a:pPr lvl="1"/>
            <a:r>
              <a:rPr lang="en-US" altLang="en-US">
                <a:solidFill>
                  <a:srgbClr val="FFFF00"/>
                </a:solidFill>
              </a:rPr>
              <a:t>A </a:t>
            </a:r>
            <a:r>
              <a:rPr lang="en-US" altLang="en-US" b="1">
                <a:solidFill>
                  <a:srgbClr val="FF6600"/>
                </a:solidFill>
              </a:rPr>
              <a:t>benzene ring</a:t>
            </a:r>
            <a:r>
              <a:rPr lang="en-US" altLang="en-US">
                <a:solidFill>
                  <a:srgbClr val="FFFF00"/>
                </a:solidFill>
              </a:rPr>
              <a:t> that is attached to another compound is given the name phenyl.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4083">
                                            <p:txEl>
                                              <p:pRg st="3" end="3"/>
                                            </p:txEl>
                                          </p:spTgt>
                                        </p:tgtEl>
                                        <p:attrNameLst>
                                          <p:attrName>style.visibility</p:attrName>
                                        </p:attrNameLst>
                                      </p:cBhvr>
                                      <p:to>
                                        <p:strVal val="visible"/>
                                      </p:to>
                                    </p:set>
                                    <p:anim calcmode="lin" valueType="num">
                                      <p:cBhvr additive="base">
                                        <p:cTn id="25" dur="500" fill="hold"/>
                                        <p:tgtEl>
                                          <p:spTgt spid="1740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61B8EBCB-4CC5-23CF-B42D-80683D51D6B3}"/>
              </a:ext>
            </a:extLst>
          </p:cNvPr>
          <p:cNvSpPr>
            <a:spLocks noGrp="1" noChangeArrowheads="1"/>
          </p:cNvSpPr>
          <p:nvPr>
            <p:ph type="title"/>
          </p:nvPr>
        </p:nvSpPr>
        <p:spPr/>
        <p:txBody>
          <a:bodyPr/>
          <a:lstStyle/>
          <a:p>
            <a:endParaRPr lang="en-GB" altLang="en-US"/>
          </a:p>
        </p:txBody>
      </p:sp>
      <p:sp>
        <p:nvSpPr>
          <p:cNvPr id="208899" name="Rectangle 3">
            <a:extLst>
              <a:ext uri="{FF2B5EF4-FFF2-40B4-BE49-F238E27FC236}">
                <a16:creationId xmlns:a16="http://schemas.microsoft.com/office/drawing/2014/main" id="{D6D5A1CE-A944-D5E2-FDA4-B3EA9F514995}"/>
              </a:ext>
            </a:extLst>
          </p:cNvPr>
          <p:cNvSpPr>
            <a:spLocks noGrp="1" noChangeArrowheads="1"/>
          </p:cNvSpPr>
          <p:nvPr>
            <p:ph type="body" idx="1"/>
          </p:nvPr>
        </p:nvSpPr>
        <p:spPr>
          <a:xfrm>
            <a:off x="0" y="1981200"/>
            <a:ext cx="5257800" cy="4876800"/>
          </a:xfrm>
        </p:spPr>
        <p:txBody>
          <a:bodyPr/>
          <a:lstStyle/>
          <a:p>
            <a:r>
              <a:rPr lang="en-US" altLang="en-US">
                <a:solidFill>
                  <a:srgbClr val="FFFF00"/>
                </a:solidFill>
              </a:rPr>
              <a:t>(A)The "straight" chain has carbon atoms that are able to rotate freely around their single bonds, sometimes linking up in a closed ring. (B) Ring compounds of the first four cycloalkanes.</a:t>
            </a:r>
          </a:p>
        </p:txBody>
      </p:sp>
      <p:pic>
        <p:nvPicPr>
          <p:cNvPr id="208900" name="Picture 4">
            <a:extLst>
              <a:ext uri="{FF2B5EF4-FFF2-40B4-BE49-F238E27FC236}">
                <a16:creationId xmlns:a16="http://schemas.microsoft.com/office/drawing/2014/main" id="{46D2A186-3DEF-8822-187C-98F2DD166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0"/>
            <a:ext cx="39004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24C8A6F-5790-7CC4-8F1D-CA191C67A539}"/>
              </a:ext>
            </a:extLst>
          </p:cNvPr>
          <p:cNvSpPr>
            <a:spLocks noGrp="1" noChangeArrowheads="1"/>
          </p:cNvSpPr>
          <p:nvPr>
            <p:ph type="title"/>
          </p:nvPr>
        </p:nvSpPr>
        <p:spPr/>
        <p:txBody>
          <a:bodyPr/>
          <a:lstStyle/>
          <a:p>
            <a:endParaRPr lang="en-GB" altLang="en-US"/>
          </a:p>
        </p:txBody>
      </p:sp>
      <p:sp>
        <p:nvSpPr>
          <p:cNvPr id="209923" name="Rectangle 3">
            <a:extLst>
              <a:ext uri="{FF2B5EF4-FFF2-40B4-BE49-F238E27FC236}">
                <a16:creationId xmlns:a16="http://schemas.microsoft.com/office/drawing/2014/main" id="{37036B9E-2785-65FA-F370-A0D1D7582B3A}"/>
              </a:ext>
            </a:extLst>
          </p:cNvPr>
          <p:cNvSpPr>
            <a:spLocks noGrp="1" noChangeArrowheads="1"/>
          </p:cNvSpPr>
          <p:nvPr>
            <p:ph type="body" idx="1"/>
          </p:nvPr>
        </p:nvSpPr>
        <p:spPr>
          <a:xfrm>
            <a:off x="0" y="685800"/>
            <a:ext cx="4343400" cy="6172200"/>
          </a:xfrm>
        </p:spPr>
        <p:txBody>
          <a:bodyPr/>
          <a:lstStyle/>
          <a:p>
            <a:r>
              <a:rPr lang="en-US" altLang="en-US" sz="2800">
                <a:solidFill>
                  <a:srgbClr val="FFFF00"/>
                </a:solidFill>
              </a:rPr>
              <a:t>(A)The bonds in C</a:t>
            </a:r>
            <a:r>
              <a:rPr lang="en-US" altLang="en-US" sz="2800" baseline="-25000">
                <a:solidFill>
                  <a:srgbClr val="FFFF00"/>
                </a:solidFill>
              </a:rPr>
              <a:t>6</a:t>
            </a:r>
            <a:r>
              <a:rPr lang="en-US" altLang="en-US" sz="2800">
                <a:solidFill>
                  <a:srgbClr val="FFFF00"/>
                </a:solidFill>
              </a:rPr>
              <a:t>H</a:t>
            </a:r>
            <a:r>
              <a:rPr lang="en-US" altLang="en-US" sz="2800" baseline="-25000">
                <a:solidFill>
                  <a:srgbClr val="FFFF00"/>
                </a:solidFill>
              </a:rPr>
              <a:t>6</a:t>
            </a:r>
            <a:r>
              <a:rPr lang="en-US" altLang="en-US" sz="2800">
                <a:solidFill>
                  <a:srgbClr val="FFFF00"/>
                </a:solidFill>
              </a:rPr>
              <a:t> are something between single and double, which gives it different chemical properties than double-bonded hydrocarbons. (B) The six-sided symbol with a circle represents the benzene ring. Organic compounds based on the benzene ring are called aromatic hydrocarbons because of their aromatic character.</a:t>
            </a:r>
          </a:p>
        </p:txBody>
      </p:sp>
      <p:pic>
        <p:nvPicPr>
          <p:cNvPr id="209924" name="Picture 4">
            <a:extLst>
              <a:ext uri="{FF2B5EF4-FFF2-40B4-BE49-F238E27FC236}">
                <a16:creationId xmlns:a16="http://schemas.microsoft.com/office/drawing/2014/main" id="{093D1368-6B37-A712-A103-10845EE8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0"/>
            <a:ext cx="455771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9366EB1-C5F4-062E-0A69-E842B16B5D90}"/>
              </a:ext>
            </a:extLst>
          </p:cNvPr>
          <p:cNvSpPr>
            <a:spLocks noGrp="1" noChangeArrowheads="1"/>
          </p:cNvSpPr>
          <p:nvPr>
            <p:ph type="title"/>
          </p:nvPr>
        </p:nvSpPr>
        <p:spPr/>
        <p:txBody>
          <a:bodyPr/>
          <a:lstStyle/>
          <a:p>
            <a:endParaRPr lang="en-GB" altLang="en-US"/>
          </a:p>
        </p:txBody>
      </p:sp>
      <p:sp>
        <p:nvSpPr>
          <p:cNvPr id="175107" name="Rectangle 3">
            <a:extLst>
              <a:ext uri="{FF2B5EF4-FFF2-40B4-BE49-F238E27FC236}">
                <a16:creationId xmlns:a16="http://schemas.microsoft.com/office/drawing/2014/main" id="{81E45C0F-F5DF-620D-EADA-856D87E4BB75}"/>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Petroleum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10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51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5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51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48E5A471-488D-0BB1-2DB0-0B22A701E503}"/>
              </a:ext>
            </a:extLst>
          </p:cNvPr>
          <p:cNvSpPr>
            <a:spLocks noGrp="1" noChangeArrowheads="1"/>
          </p:cNvSpPr>
          <p:nvPr>
            <p:ph type="title" idx="4294967295"/>
          </p:nvPr>
        </p:nvSpPr>
        <p:spPr/>
        <p:txBody>
          <a:bodyPr/>
          <a:lstStyle/>
          <a:p>
            <a:endParaRPr lang="en-GB" altLang="en-US"/>
          </a:p>
        </p:txBody>
      </p:sp>
      <p:pic>
        <p:nvPicPr>
          <p:cNvPr id="201731" name="Picture 3">
            <a:extLst>
              <a:ext uri="{FF2B5EF4-FFF2-40B4-BE49-F238E27FC236}">
                <a16:creationId xmlns:a16="http://schemas.microsoft.com/office/drawing/2014/main" id="{C3F87B73-A254-1BFA-1F6F-4570FF963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60950"/>
          </a:xfrm>
          <a:prstGeom prst="rect">
            <a:avLst/>
          </a:prstGeom>
          <a:noFill/>
          <a:extLst>
            <a:ext uri="{909E8E84-426E-40DD-AFC4-6F175D3DCCD1}">
              <a14:hiddenFill xmlns:a14="http://schemas.microsoft.com/office/drawing/2010/main">
                <a:solidFill>
                  <a:srgbClr val="FFFFFF"/>
                </a:solidFill>
              </a14:hiddenFill>
            </a:ext>
          </a:extLst>
        </p:spPr>
      </p:pic>
      <p:sp>
        <p:nvSpPr>
          <p:cNvPr id="201732" name="Rectangle 4">
            <a:extLst>
              <a:ext uri="{FF2B5EF4-FFF2-40B4-BE49-F238E27FC236}">
                <a16:creationId xmlns:a16="http://schemas.microsoft.com/office/drawing/2014/main" id="{73E2EC1E-382D-7706-DFC3-1D8E967A6F43}"/>
              </a:ext>
            </a:extLst>
          </p:cNvPr>
          <p:cNvSpPr>
            <a:spLocks noGrp="1" noChangeArrowheads="1"/>
          </p:cNvSpPr>
          <p:nvPr>
            <p:ph type="body" idx="4294967295"/>
          </p:nvPr>
        </p:nvSpPr>
        <p:spPr>
          <a:xfrm>
            <a:off x="0" y="5029200"/>
            <a:ext cx="9144000" cy="1828800"/>
          </a:xfrm>
        </p:spPr>
        <p:txBody>
          <a:bodyPr/>
          <a:lstStyle/>
          <a:p>
            <a:r>
              <a:rPr lang="en-US" altLang="en-US" sz="2800">
                <a:solidFill>
                  <a:srgbClr val="FFFF00"/>
                </a:solidFill>
              </a:rPr>
              <a:t>Refinery and tank storage facilities, like this one in Texas, are needed to change the hydrocarbons of crude oil to many different petroleum products. The classes and properties of hydrocarbons form one topic of study in organic chemistry.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ACF0F9D-13D1-573B-426F-3C0DEDFB1CEF}"/>
              </a:ext>
            </a:extLst>
          </p:cNvPr>
          <p:cNvSpPr>
            <a:spLocks noGrp="1" noChangeArrowheads="1"/>
          </p:cNvSpPr>
          <p:nvPr>
            <p:ph type="title"/>
          </p:nvPr>
        </p:nvSpPr>
        <p:spPr/>
        <p:txBody>
          <a:bodyPr/>
          <a:lstStyle/>
          <a:p>
            <a:endParaRPr lang="en-GB" altLang="en-US"/>
          </a:p>
        </p:txBody>
      </p:sp>
      <p:sp>
        <p:nvSpPr>
          <p:cNvPr id="176131" name="Rectangle 3">
            <a:extLst>
              <a:ext uri="{FF2B5EF4-FFF2-40B4-BE49-F238E27FC236}">
                <a16:creationId xmlns:a16="http://schemas.microsoft.com/office/drawing/2014/main" id="{439DDD02-88FF-1C9A-1F97-07EC91B8A55D}"/>
              </a:ext>
            </a:extLst>
          </p:cNvPr>
          <p:cNvSpPr>
            <a:spLocks noGrp="1" noChangeArrowheads="1"/>
          </p:cNvSpPr>
          <p:nvPr>
            <p:ph type="body" idx="1"/>
          </p:nvPr>
        </p:nvSpPr>
        <p:spPr>
          <a:xfrm>
            <a:off x="0" y="685800"/>
            <a:ext cx="9144000" cy="5410200"/>
          </a:xfrm>
        </p:spPr>
        <p:txBody>
          <a:bodyPr/>
          <a:lstStyle/>
          <a:p>
            <a:r>
              <a:rPr lang="en-US" altLang="en-US" b="1">
                <a:solidFill>
                  <a:srgbClr val="FF6600"/>
                </a:solidFill>
              </a:rPr>
              <a:t>Petroleum</a:t>
            </a:r>
            <a:r>
              <a:rPr lang="en-US" altLang="en-US" b="1">
                <a:solidFill>
                  <a:srgbClr val="FFFF00"/>
                </a:solidFill>
              </a:rPr>
              <a:t> </a:t>
            </a:r>
            <a:r>
              <a:rPr lang="en-US" altLang="en-US">
                <a:solidFill>
                  <a:srgbClr val="FFFF00"/>
                </a:solidFill>
              </a:rPr>
              <a:t>is a mixture of alkanes, cycloalkanes, and aromatic hydrocarbons.</a:t>
            </a:r>
          </a:p>
          <a:p>
            <a:pPr lvl="1"/>
            <a:r>
              <a:rPr lang="en-US" altLang="en-US">
                <a:solidFill>
                  <a:srgbClr val="FFFF00"/>
                </a:solidFill>
              </a:rPr>
              <a:t>Petroleum is formed from the slow decomposition of buried marine life, primarily plankton and algae.</a:t>
            </a:r>
          </a:p>
          <a:p>
            <a:r>
              <a:rPr lang="en-US" altLang="en-US">
                <a:solidFill>
                  <a:srgbClr val="FFFF00"/>
                </a:solidFill>
              </a:rPr>
              <a:t>As petroleum is formed it is forced through porous rock until it reaches an impervious layer of rock.</a:t>
            </a:r>
          </a:p>
          <a:p>
            <a:pPr lvl="1"/>
            <a:r>
              <a:rPr lang="en-US" altLang="en-US">
                <a:solidFill>
                  <a:srgbClr val="FFFF00"/>
                </a:solidFill>
              </a:rPr>
              <a:t>Here it forms an accumulation of petroleum and saturated the porous rock creating an oil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 calcmode="lin" valueType="num">
                                      <p:cBhvr additive="base">
                                        <p:cTn id="19" dur="500" fill="hold"/>
                                        <p:tgtEl>
                                          <p:spTgt spid="176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6131">
                                            <p:txEl>
                                              <p:pRg st="3" end="3"/>
                                            </p:txEl>
                                          </p:spTgt>
                                        </p:tgtEl>
                                        <p:attrNameLst>
                                          <p:attrName>style.visibility</p:attrName>
                                        </p:attrNameLst>
                                      </p:cBhvr>
                                      <p:to>
                                        <p:strVal val="visible"/>
                                      </p:to>
                                    </p:set>
                                    <p:anim calcmode="lin" valueType="num">
                                      <p:cBhvr additive="base">
                                        <p:cTn id="25" dur="500" fill="hold"/>
                                        <p:tgtEl>
                                          <p:spTgt spid="176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6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6B11E654-6E49-2350-CA86-B16C06749DC8}"/>
              </a:ext>
            </a:extLst>
          </p:cNvPr>
          <p:cNvSpPr>
            <a:spLocks noGrp="1" noChangeArrowheads="1"/>
          </p:cNvSpPr>
          <p:nvPr>
            <p:ph type="title"/>
          </p:nvPr>
        </p:nvSpPr>
        <p:spPr/>
        <p:txBody>
          <a:bodyPr/>
          <a:lstStyle/>
          <a:p>
            <a:endParaRPr lang="en-GB" altLang="en-US"/>
          </a:p>
        </p:txBody>
      </p:sp>
      <p:sp>
        <p:nvSpPr>
          <p:cNvPr id="177155" name="Rectangle 3">
            <a:extLst>
              <a:ext uri="{FF2B5EF4-FFF2-40B4-BE49-F238E27FC236}">
                <a16:creationId xmlns:a16="http://schemas.microsoft.com/office/drawing/2014/main" id="{7A3A4FCE-FEF2-9E53-2A8B-29AD1B6223B1}"/>
              </a:ext>
            </a:extLst>
          </p:cNvPr>
          <p:cNvSpPr>
            <a:spLocks noGrp="1" noChangeArrowheads="1"/>
          </p:cNvSpPr>
          <p:nvPr>
            <p:ph type="body" idx="1"/>
          </p:nvPr>
        </p:nvSpPr>
        <p:spPr>
          <a:xfrm>
            <a:off x="0" y="609600"/>
            <a:ext cx="9144000" cy="5486400"/>
          </a:xfrm>
        </p:spPr>
        <p:txBody>
          <a:bodyPr/>
          <a:lstStyle/>
          <a:p>
            <a:r>
              <a:rPr lang="en-US" altLang="en-US">
                <a:solidFill>
                  <a:srgbClr val="FFFF00"/>
                </a:solidFill>
              </a:rPr>
              <a:t>Petroleum was once used for medicinal purposes.</a:t>
            </a:r>
          </a:p>
          <a:p>
            <a:pPr lvl="1"/>
            <a:r>
              <a:rPr lang="en-US" altLang="en-US">
                <a:solidFill>
                  <a:srgbClr val="FFFF00"/>
                </a:solidFill>
              </a:rPr>
              <a:t>It was first distilled by running through a whiskey still, in an attempt to make it taste better.</a:t>
            </a:r>
          </a:p>
          <a:p>
            <a:pPr lvl="1"/>
            <a:r>
              <a:rPr lang="en-US" altLang="en-US">
                <a:solidFill>
                  <a:srgbClr val="FFFF00"/>
                </a:solidFill>
              </a:rPr>
              <a:t>The liquid that he obtained burned quite well in lamps.</a:t>
            </a:r>
          </a:p>
          <a:p>
            <a:pPr lvl="1"/>
            <a:r>
              <a:rPr lang="en-US" altLang="en-US">
                <a:solidFill>
                  <a:srgbClr val="FFFF00"/>
                </a:solidFill>
              </a:rPr>
              <a:t>This clear liquid that was obtained from petroleum distillation was called kerosene.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additive="base">
                                        <p:cTn id="13" dur="500" fill="hold"/>
                                        <p:tgtEl>
                                          <p:spTgt spid="177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additive="base">
                                        <p:cTn id="19" dur="500" fill="hold"/>
                                        <p:tgtEl>
                                          <p:spTgt spid="1771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77155">
                                            <p:txEl>
                                              <p:pRg st="3" end="3"/>
                                            </p:txEl>
                                          </p:spTgt>
                                        </p:tgtEl>
                                        <p:attrNameLst>
                                          <p:attrName>style.visibility</p:attrName>
                                        </p:attrNameLst>
                                      </p:cBhvr>
                                      <p:to>
                                        <p:strVal val="visible"/>
                                      </p:to>
                                    </p:set>
                                    <p:anim calcmode="lin" valueType="num">
                                      <p:cBhvr additive="base">
                                        <p:cTn id="25" dur="500" fill="hold"/>
                                        <p:tgtEl>
                                          <p:spTgt spid="1771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D2901288-037C-CCB7-9735-7A76BA41521E}"/>
              </a:ext>
            </a:extLst>
          </p:cNvPr>
          <p:cNvSpPr>
            <a:spLocks noGrp="1" noChangeArrowheads="1"/>
          </p:cNvSpPr>
          <p:nvPr>
            <p:ph type="title"/>
          </p:nvPr>
        </p:nvSpPr>
        <p:spPr/>
        <p:txBody>
          <a:bodyPr/>
          <a:lstStyle/>
          <a:p>
            <a:endParaRPr lang="en-GB" altLang="en-US"/>
          </a:p>
        </p:txBody>
      </p:sp>
      <p:sp>
        <p:nvSpPr>
          <p:cNvPr id="178179" name="Rectangle 3">
            <a:extLst>
              <a:ext uri="{FF2B5EF4-FFF2-40B4-BE49-F238E27FC236}">
                <a16:creationId xmlns:a16="http://schemas.microsoft.com/office/drawing/2014/main" id="{B7981AD7-D956-85B1-1712-95B044869F0C}"/>
              </a:ext>
            </a:extLst>
          </p:cNvPr>
          <p:cNvSpPr>
            <a:spLocks noGrp="1" noChangeArrowheads="1"/>
          </p:cNvSpPr>
          <p:nvPr>
            <p:ph type="body" idx="1"/>
          </p:nvPr>
        </p:nvSpPr>
        <p:spPr>
          <a:xfrm>
            <a:off x="0" y="1143000"/>
            <a:ext cx="9144000" cy="4953000"/>
          </a:xfrm>
        </p:spPr>
        <p:txBody>
          <a:bodyPr/>
          <a:lstStyle/>
          <a:p>
            <a:r>
              <a:rPr lang="en-US" altLang="en-US" b="1">
                <a:solidFill>
                  <a:srgbClr val="FF6600"/>
                </a:solidFill>
              </a:rPr>
              <a:t>Crude oil</a:t>
            </a:r>
            <a:r>
              <a:rPr lang="en-US" altLang="en-US">
                <a:solidFill>
                  <a:srgbClr val="FFFF00"/>
                </a:solidFill>
              </a:rPr>
              <a:t> is the petroleum that is pumped directly from the ground.</a:t>
            </a:r>
          </a:p>
          <a:p>
            <a:pPr lvl="1"/>
            <a:r>
              <a:rPr lang="en-US" altLang="en-US">
                <a:solidFill>
                  <a:srgbClr val="FFFF00"/>
                </a:solidFill>
              </a:rPr>
              <a:t>It is a complex mixture of hydrocarbons with one or two carbon atoms up to a limit of about 50 carbon atoms.</a:t>
            </a:r>
          </a:p>
          <a:p>
            <a:pPr lvl="1"/>
            <a:r>
              <a:rPr lang="en-US" altLang="en-US">
                <a:solidFill>
                  <a:srgbClr val="FFFF00"/>
                </a:solidFill>
              </a:rPr>
              <a:t>This is usually not useful, so it must separated by distillation.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additive="base">
                                        <p:cTn id="13"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B841860F-8E86-79F2-3BAE-8DFD6050232E}"/>
              </a:ext>
            </a:extLst>
          </p:cNvPr>
          <p:cNvSpPr>
            <a:spLocks noGrp="1" noChangeArrowheads="1"/>
          </p:cNvSpPr>
          <p:nvPr>
            <p:ph type="title"/>
          </p:nvPr>
        </p:nvSpPr>
        <p:spPr/>
        <p:txBody>
          <a:bodyPr/>
          <a:lstStyle/>
          <a:p>
            <a:endParaRPr lang="en-GB" altLang="en-US"/>
          </a:p>
        </p:txBody>
      </p:sp>
      <p:sp>
        <p:nvSpPr>
          <p:cNvPr id="210947" name="Rectangle 3">
            <a:extLst>
              <a:ext uri="{FF2B5EF4-FFF2-40B4-BE49-F238E27FC236}">
                <a16:creationId xmlns:a16="http://schemas.microsoft.com/office/drawing/2014/main" id="{842E7C43-22FB-0EC6-9B93-BE0B317A4367}"/>
              </a:ext>
            </a:extLst>
          </p:cNvPr>
          <p:cNvSpPr>
            <a:spLocks noGrp="1" noChangeArrowheads="1"/>
          </p:cNvSpPr>
          <p:nvPr>
            <p:ph type="body" idx="1"/>
          </p:nvPr>
        </p:nvSpPr>
        <p:spPr>
          <a:xfrm>
            <a:off x="0" y="4953000"/>
            <a:ext cx="9144000" cy="1905000"/>
          </a:xfrm>
        </p:spPr>
        <p:txBody>
          <a:bodyPr/>
          <a:lstStyle/>
          <a:p>
            <a:r>
              <a:rPr lang="en-US" altLang="en-US" sz="2800">
                <a:solidFill>
                  <a:srgbClr val="FFFF00"/>
                </a:solidFill>
              </a:rPr>
              <a:t>Crude oil from the ground is separated into usable groups of hydrocarbons at this Louisiana refinery. Each petroleum product has a boiling point range, or "cut," of distilled vapors that collect in condensing towers.</a:t>
            </a:r>
          </a:p>
        </p:txBody>
      </p:sp>
      <p:pic>
        <p:nvPicPr>
          <p:cNvPr id="210948" name="Picture 4">
            <a:extLst>
              <a:ext uri="{FF2B5EF4-FFF2-40B4-BE49-F238E27FC236}">
                <a16:creationId xmlns:a16="http://schemas.microsoft.com/office/drawing/2014/main" id="{3A0C17FE-75D2-6060-0C4F-F0263E4F5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705600" cy="478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C810B6D3-6BB6-05B1-F917-2FC734F1515C}"/>
              </a:ext>
            </a:extLst>
          </p:cNvPr>
          <p:cNvSpPr>
            <a:spLocks noGrp="1" noChangeArrowheads="1"/>
          </p:cNvSpPr>
          <p:nvPr>
            <p:ph type="title"/>
          </p:nvPr>
        </p:nvSpPr>
        <p:spPr/>
        <p:txBody>
          <a:bodyPr/>
          <a:lstStyle/>
          <a:p>
            <a:endParaRPr lang="en-GB" altLang="en-US"/>
          </a:p>
        </p:txBody>
      </p:sp>
      <p:sp>
        <p:nvSpPr>
          <p:cNvPr id="211971" name="Rectangle 3">
            <a:extLst>
              <a:ext uri="{FF2B5EF4-FFF2-40B4-BE49-F238E27FC236}">
                <a16:creationId xmlns:a16="http://schemas.microsoft.com/office/drawing/2014/main" id="{AC7E9533-12DA-5045-501A-98998BAA0383}"/>
              </a:ext>
            </a:extLst>
          </p:cNvPr>
          <p:cNvSpPr>
            <a:spLocks noGrp="1" noChangeArrowheads="1"/>
          </p:cNvSpPr>
          <p:nvPr>
            <p:ph type="body" idx="1"/>
          </p:nvPr>
        </p:nvSpPr>
        <p:spPr>
          <a:xfrm>
            <a:off x="0" y="609600"/>
            <a:ext cx="2895600" cy="6248400"/>
          </a:xfrm>
        </p:spPr>
        <p:txBody>
          <a:bodyPr/>
          <a:lstStyle/>
          <a:p>
            <a:r>
              <a:rPr lang="en-US" altLang="en-US">
                <a:solidFill>
                  <a:srgbClr val="FFFF00"/>
                </a:solidFill>
              </a:rPr>
              <a:t>Petroleum products and the ranges of hydrocarbons in each product.</a:t>
            </a:r>
          </a:p>
        </p:txBody>
      </p:sp>
      <p:pic>
        <p:nvPicPr>
          <p:cNvPr id="211972" name="Picture 4">
            <a:extLst>
              <a:ext uri="{FF2B5EF4-FFF2-40B4-BE49-F238E27FC236}">
                <a16:creationId xmlns:a16="http://schemas.microsoft.com/office/drawing/2014/main" id="{E3EE6D69-97EB-B5B7-C8D2-E2E791C3B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0"/>
            <a:ext cx="6253162" cy="655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452643D3-2858-7850-3B82-AC25BFA1DEE0}"/>
              </a:ext>
            </a:extLst>
          </p:cNvPr>
          <p:cNvSpPr>
            <a:spLocks noGrp="1" noChangeArrowheads="1"/>
          </p:cNvSpPr>
          <p:nvPr>
            <p:ph type="title"/>
          </p:nvPr>
        </p:nvSpPr>
        <p:spPr/>
        <p:txBody>
          <a:bodyPr/>
          <a:lstStyle/>
          <a:p>
            <a:endParaRPr lang="en-GB" altLang="en-US"/>
          </a:p>
        </p:txBody>
      </p:sp>
      <p:sp>
        <p:nvSpPr>
          <p:cNvPr id="212995" name="Rectangle 3">
            <a:extLst>
              <a:ext uri="{FF2B5EF4-FFF2-40B4-BE49-F238E27FC236}">
                <a16:creationId xmlns:a16="http://schemas.microsoft.com/office/drawing/2014/main" id="{EF8AAB33-3CAF-76BA-A6BA-981E1509D9C0}"/>
              </a:ext>
            </a:extLst>
          </p:cNvPr>
          <p:cNvSpPr>
            <a:spLocks noGrp="1" noChangeArrowheads="1"/>
          </p:cNvSpPr>
          <p:nvPr>
            <p:ph type="body" idx="1"/>
          </p:nvPr>
        </p:nvSpPr>
        <p:spPr>
          <a:xfrm>
            <a:off x="0" y="685800"/>
            <a:ext cx="3200400" cy="6172200"/>
          </a:xfrm>
        </p:spPr>
        <p:txBody>
          <a:bodyPr/>
          <a:lstStyle/>
          <a:p>
            <a:r>
              <a:rPr lang="en-US" altLang="en-US" sz="2800">
                <a:solidFill>
                  <a:srgbClr val="FFFF00"/>
                </a:solidFill>
              </a:rPr>
              <a:t>The octane rating scale is a description of how rapidly gasoline burns. It is based on (A) n-heptane, with an assigned octane number of 0, and (B) 2,2,4-trimethylpentane, with an assigned number of 100.</a:t>
            </a:r>
          </a:p>
        </p:txBody>
      </p:sp>
      <p:pic>
        <p:nvPicPr>
          <p:cNvPr id="212996" name="Picture 4">
            <a:extLst>
              <a:ext uri="{FF2B5EF4-FFF2-40B4-BE49-F238E27FC236}">
                <a16:creationId xmlns:a16="http://schemas.microsoft.com/office/drawing/2014/main" id="{39B6B69B-FC78-FB65-7971-3DCCD69D8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0"/>
            <a:ext cx="58293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EAB48D7D-7A45-F462-5B63-79089FC17EA0}"/>
              </a:ext>
            </a:extLst>
          </p:cNvPr>
          <p:cNvSpPr>
            <a:spLocks noGrp="1" noChangeArrowheads="1"/>
          </p:cNvSpPr>
          <p:nvPr>
            <p:ph type="title"/>
          </p:nvPr>
        </p:nvSpPr>
        <p:spPr/>
        <p:txBody>
          <a:bodyPr/>
          <a:lstStyle/>
          <a:p>
            <a:endParaRPr lang="en-GB" altLang="en-US"/>
          </a:p>
        </p:txBody>
      </p:sp>
      <p:sp>
        <p:nvSpPr>
          <p:cNvPr id="179203" name="Rectangle 3">
            <a:extLst>
              <a:ext uri="{FF2B5EF4-FFF2-40B4-BE49-F238E27FC236}">
                <a16:creationId xmlns:a16="http://schemas.microsoft.com/office/drawing/2014/main" id="{BD3FA6EB-0BF5-8128-BB9C-95C709A88D99}"/>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Hydrocarbon Derivatives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p:cTn id="7" dur="1000" fill="hold"/>
                                        <p:tgtEl>
                                          <p:spTgt spid="1792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2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2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92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C93C416-2FB2-CAC8-B5AD-74A2C5CFC002}"/>
              </a:ext>
            </a:extLst>
          </p:cNvPr>
          <p:cNvSpPr>
            <a:spLocks noGrp="1" noChangeArrowheads="1"/>
          </p:cNvSpPr>
          <p:nvPr>
            <p:ph type="title"/>
          </p:nvPr>
        </p:nvSpPr>
        <p:spPr/>
        <p:txBody>
          <a:bodyPr/>
          <a:lstStyle/>
          <a:p>
            <a:endParaRPr lang="en-GB" altLang="en-US"/>
          </a:p>
        </p:txBody>
      </p:sp>
      <p:sp>
        <p:nvSpPr>
          <p:cNvPr id="180227" name="Rectangle 3">
            <a:extLst>
              <a:ext uri="{FF2B5EF4-FFF2-40B4-BE49-F238E27FC236}">
                <a16:creationId xmlns:a16="http://schemas.microsoft.com/office/drawing/2014/main" id="{91CE1FAD-2358-0EFC-6108-71603B1329C9}"/>
              </a:ext>
            </a:extLst>
          </p:cNvPr>
          <p:cNvSpPr>
            <a:spLocks noGrp="1" noChangeArrowheads="1"/>
          </p:cNvSpPr>
          <p:nvPr>
            <p:ph type="body" idx="1"/>
          </p:nvPr>
        </p:nvSpPr>
        <p:spPr>
          <a:xfrm>
            <a:off x="0" y="609600"/>
            <a:ext cx="9144000" cy="6248400"/>
          </a:xfrm>
        </p:spPr>
        <p:txBody>
          <a:bodyPr/>
          <a:lstStyle/>
          <a:p>
            <a:r>
              <a:rPr lang="en-US" altLang="en-US">
                <a:solidFill>
                  <a:srgbClr val="FFFF00"/>
                </a:solidFill>
              </a:rPr>
              <a:t>Introduction</a:t>
            </a:r>
          </a:p>
          <a:p>
            <a:pPr lvl="1"/>
            <a:r>
              <a:rPr lang="en-US" altLang="en-US">
                <a:solidFill>
                  <a:srgbClr val="FFFF00"/>
                </a:solidFill>
              </a:rPr>
              <a:t>Hydrocarbon derivatives are formed when one or more hydrogen atoms is replaced by an element or a group of elements other than hydrogen.</a:t>
            </a:r>
          </a:p>
          <a:p>
            <a:pPr lvl="1"/>
            <a:r>
              <a:rPr lang="en-US" altLang="en-US" b="1">
                <a:solidFill>
                  <a:srgbClr val="FF6600"/>
                </a:solidFill>
              </a:rPr>
              <a:t>Halogens</a:t>
            </a:r>
            <a:r>
              <a:rPr lang="en-US" altLang="en-US">
                <a:solidFill>
                  <a:srgbClr val="FFFF00"/>
                </a:solidFill>
              </a:rPr>
              <a:t> (F</a:t>
            </a:r>
            <a:r>
              <a:rPr lang="en-US" altLang="en-US" baseline="-25000">
                <a:solidFill>
                  <a:srgbClr val="FFFF00"/>
                </a:solidFill>
              </a:rPr>
              <a:t>2</a:t>
            </a:r>
            <a:r>
              <a:rPr lang="en-US" altLang="en-US">
                <a:solidFill>
                  <a:srgbClr val="FFFF00"/>
                </a:solidFill>
              </a:rPr>
              <a:t>, Cl</a:t>
            </a:r>
            <a:r>
              <a:rPr lang="en-US" altLang="en-US" baseline="-25000">
                <a:solidFill>
                  <a:srgbClr val="FFFF00"/>
                </a:solidFill>
              </a:rPr>
              <a:t>2</a:t>
            </a:r>
            <a:r>
              <a:rPr lang="en-US" altLang="en-US">
                <a:solidFill>
                  <a:srgbClr val="FFFF00"/>
                </a:solidFill>
              </a:rPr>
              <a:t>, Br</a:t>
            </a:r>
            <a:r>
              <a:rPr lang="en-US" altLang="en-US" baseline="-25000">
                <a:solidFill>
                  <a:srgbClr val="FFFF00"/>
                </a:solidFill>
              </a:rPr>
              <a:t>2</a:t>
            </a:r>
            <a:r>
              <a:rPr lang="en-US" altLang="en-US">
                <a:solidFill>
                  <a:srgbClr val="FFFF00"/>
                </a:solidFill>
              </a:rPr>
              <a:t>, I</a:t>
            </a:r>
            <a:r>
              <a:rPr lang="en-US" altLang="en-US" baseline="-25000">
                <a:solidFill>
                  <a:srgbClr val="FFFF00"/>
                </a:solidFill>
              </a:rPr>
              <a:t>2</a:t>
            </a:r>
            <a:r>
              <a:rPr lang="en-US" altLang="en-US">
                <a:solidFill>
                  <a:srgbClr val="FFFF00"/>
                </a:solidFill>
              </a:rPr>
              <a:t>,) can all add to a hydrocarbon to form am alkyl halide.</a:t>
            </a:r>
          </a:p>
          <a:p>
            <a:pPr lvl="2"/>
            <a:r>
              <a:rPr lang="en-US" altLang="en-US">
                <a:solidFill>
                  <a:srgbClr val="FFFF00"/>
                </a:solidFill>
              </a:rPr>
              <a:t>When naming the halogen the –ine ending is replaced by –o</a:t>
            </a:r>
          </a:p>
          <a:p>
            <a:pPr lvl="2"/>
            <a:r>
              <a:rPr lang="en-US" altLang="en-US">
                <a:solidFill>
                  <a:srgbClr val="FFFF00"/>
                </a:solidFill>
              </a:rPr>
              <a:t>Fluorine becomes fluoro</a:t>
            </a:r>
          </a:p>
          <a:p>
            <a:pPr lvl="2"/>
            <a:r>
              <a:rPr lang="en-US" altLang="en-US">
                <a:solidFill>
                  <a:srgbClr val="FFFF00"/>
                </a:solidFill>
              </a:rPr>
              <a:t>Chlorine becomes chloro</a:t>
            </a:r>
          </a:p>
          <a:p>
            <a:pPr lvl="2"/>
            <a:r>
              <a:rPr lang="en-US" altLang="en-US">
                <a:solidFill>
                  <a:srgbClr val="FFFF00"/>
                </a:solidFill>
              </a:rPr>
              <a:t>Bromine becomes bromo</a:t>
            </a:r>
          </a:p>
          <a:p>
            <a:pPr lvl="2"/>
            <a:r>
              <a:rPr lang="en-US" altLang="en-US">
                <a:solidFill>
                  <a:srgbClr val="FFFF00"/>
                </a:solidFill>
              </a:rPr>
              <a:t>Iodine becomes iodo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0227">
                                            <p:txEl>
                                              <p:pRg st="5" end="5"/>
                                            </p:txEl>
                                          </p:spTgt>
                                        </p:tgtEl>
                                        <p:attrNameLst>
                                          <p:attrName>style.visibility</p:attrName>
                                        </p:attrNameLst>
                                      </p:cBhvr>
                                      <p:to>
                                        <p:strVal val="visible"/>
                                      </p:to>
                                    </p:set>
                                    <p:anim calcmode="lin" valueType="num">
                                      <p:cBhvr additive="base">
                                        <p:cTn id="37" dur="500" fill="hold"/>
                                        <p:tgtEl>
                                          <p:spTgt spid="18022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0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80227">
                                            <p:txEl>
                                              <p:pRg st="6" end="6"/>
                                            </p:txEl>
                                          </p:spTgt>
                                        </p:tgtEl>
                                        <p:attrNameLst>
                                          <p:attrName>style.visibility</p:attrName>
                                        </p:attrNameLst>
                                      </p:cBhvr>
                                      <p:to>
                                        <p:strVal val="visible"/>
                                      </p:to>
                                    </p:set>
                                    <p:anim calcmode="lin" valueType="num">
                                      <p:cBhvr additive="base">
                                        <p:cTn id="43" dur="500" fill="hold"/>
                                        <p:tgtEl>
                                          <p:spTgt spid="18022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02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180227">
                                            <p:txEl>
                                              <p:pRg st="7" end="7"/>
                                            </p:txEl>
                                          </p:spTgt>
                                        </p:tgtEl>
                                        <p:attrNameLst>
                                          <p:attrName>style.visibility</p:attrName>
                                        </p:attrNameLst>
                                      </p:cBhvr>
                                      <p:to>
                                        <p:strVal val="visible"/>
                                      </p:to>
                                    </p:set>
                                    <p:anim calcmode="lin" valueType="num">
                                      <p:cBhvr additive="base">
                                        <p:cTn id="49" dur="500" fill="hold"/>
                                        <p:tgtEl>
                                          <p:spTgt spid="18022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02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BE398D30-D7E0-9F5E-9A04-77E8E22FCB81}"/>
              </a:ext>
            </a:extLst>
          </p:cNvPr>
          <p:cNvSpPr>
            <a:spLocks noGrp="1" noChangeArrowheads="1"/>
          </p:cNvSpPr>
          <p:nvPr>
            <p:ph type="title"/>
          </p:nvPr>
        </p:nvSpPr>
        <p:spPr/>
        <p:txBody>
          <a:bodyPr/>
          <a:lstStyle/>
          <a:p>
            <a:endParaRPr lang="en-GB" altLang="en-US"/>
          </a:p>
        </p:txBody>
      </p:sp>
      <p:sp>
        <p:nvSpPr>
          <p:cNvPr id="214019" name="Rectangle 3">
            <a:extLst>
              <a:ext uri="{FF2B5EF4-FFF2-40B4-BE49-F238E27FC236}">
                <a16:creationId xmlns:a16="http://schemas.microsoft.com/office/drawing/2014/main" id="{04322E7E-99AA-4B45-29ED-37C962F26DE8}"/>
              </a:ext>
            </a:extLst>
          </p:cNvPr>
          <p:cNvSpPr>
            <a:spLocks noGrp="1" noChangeArrowheads="1"/>
          </p:cNvSpPr>
          <p:nvPr>
            <p:ph type="body" idx="1"/>
          </p:nvPr>
        </p:nvSpPr>
        <p:spPr>
          <a:xfrm>
            <a:off x="0" y="6096000"/>
            <a:ext cx="9144000" cy="762000"/>
          </a:xfrm>
        </p:spPr>
        <p:txBody>
          <a:bodyPr/>
          <a:lstStyle/>
          <a:p>
            <a:r>
              <a:rPr lang="en-US" altLang="en-US">
                <a:solidFill>
                  <a:srgbClr val="FFFF00"/>
                </a:solidFill>
              </a:rPr>
              <a:t>Common examples of organic halides.</a:t>
            </a:r>
          </a:p>
        </p:txBody>
      </p:sp>
      <p:pic>
        <p:nvPicPr>
          <p:cNvPr id="214020" name="Picture 4">
            <a:extLst>
              <a:ext uri="{FF2B5EF4-FFF2-40B4-BE49-F238E27FC236}">
                <a16:creationId xmlns:a16="http://schemas.microsoft.com/office/drawing/2014/main" id="{E9AB4824-F6BD-0BAF-B452-CF358C0EA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072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8B9CDDF3-6488-C4E8-64FF-D6F3ABCB3679}"/>
              </a:ext>
            </a:extLst>
          </p:cNvPr>
          <p:cNvSpPr>
            <a:spLocks noGrp="1" noChangeArrowheads="1"/>
          </p:cNvSpPr>
          <p:nvPr>
            <p:ph type="title"/>
          </p:nvPr>
        </p:nvSpPr>
        <p:spPr/>
        <p:txBody>
          <a:bodyPr/>
          <a:lstStyle/>
          <a:p>
            <a:endParaRPr lang="en-GB" altLang="en-US"/>
          </a:p>
        </p:txBody>
      </p:sp>
      <p:sp>
        <p:nvSpPr>
          <p:cNvPr id="181251" name="Rectangle 3">
            <a:extLst>
              <a:ext uri="{FF2B5EF4-FFF2-40B4-BE49-F238E27FC236}">
                <a16:creationId xmlns:a16="http://schemas.microsoft.com/office/drawing/2014/main" id="{66DACBFA-CB25-62E1-F0B3-8E92ED4C476F}"/>
              </a:ext>
            </a:extLst>
          </p:cNvPr>
          <p:cNvSpPr>
            <a:spLocks noGrp="1" noChangeArrowheads="1"/>
          </p:cNvSpPr>
          <p:nvPr>
            <p:ph type="body" idx="1"/>
          </p:nvPr>
        </p:nvSpPr>
        <p:spPr>
          <a:xfrm>
            <a:off x="0" y="1066800"/>
            <a:ext cx="9144000" cy="5029200"/>
          </a:xfrm>
        </p:spPr>
        <p:txBody>
          <a:bodyPr/>
          <a:lstStyle/>
          <a:p>
            <a:pPr lvl="1"/>
            <a:r>
              <a:rPr lang="en-US" altLang="en-US">
                <a:solidFill>
                  <a:srgbClr val="FFFF00"/>
                </a:solidFill>
              </a:rPr>
              <a:t>Alkenes can also add to each other in an addition reaction to form long chains of carbon compounds.</a:t>
            </a:r>
          </a:p>
          <a:p>
            <a:pPr lvl="2"/>
            <a:r>
              <a:rPr lang="en-US" altLang="en-US" sz="2800">
                <a:solidFill>
                  <a:srgbClr val="FFFF00"/>
                </a:solidFill>
              </a:rPr>
              <a:t>this is called polymerization</a:t>
            </a:r>
          </a:p>
          <a:p>
            <a:pPr lvl="1"/>
            <a:r>
              <a:rPr lang="en-US" altLang="en-US">
                <a:solidFill>
                  <a:srgbClr val="FFFF00"/>
                </a:solidFill>
              </a:rPr>
              <a:t>The atom or group of atoms that are added to the hydrocarbon are called </a:t>
            </a:r>
            <a:r>
              <a:rPr lang="en-US" altLang="en-US" b="1">
                <a:solidFill>
                  <a:srgbClr val="FF6600"/>
                </a:solidFill>
              </a:rPr>
              <a:t>functional groups.</a:t>
            </a:r>
          </a:p>
          <a:p>
            <a:pPr lvl="2"/>
            <a:r>
              <a:rPr lang="en-US" altLang="en-US" sz="2800">
                <a:solidFill>
                  <a:srgbClr val="FFFF00"/>
                </a:solidFill>
              </a:rPr>
              <a:t>Functional groups usually have multiple bonds or lone pairs of electrons that make them very reactive.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1251">
                                            <p:txEl>
                                              <p:pRg st="3" end="3"/>
                                            </p:txEl>
                                          </p:spTgt>
                                        </p:tgtEl>
                                        <p:attrNameLst>
                                          <p:attrName>style.visibility</p:attrName>
                                        </p:attrNameLst>
                                      </p:cBhvr>
                                      <p:to>
                                        <p:strVal val="visible"/>
                                      </p:to>
                                    </p:set>
                                    <p:anim calcmode="lin" valueType="num">
                                      <p:cBhvr additive="base">
                                        <p:cTn id="25" dur="500" fill="hold"/>
                                        <p:tgtEl>
                                          <p:spTgt spid="1812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FD5558-7EB2-7390-CF6D-227EDEE78655}"/>
              </a:ext>
            </a:extLst>
          </p:cNvPr>
          <p:cNvSpPr>
            <a:spLocks noGrp="1" noChangeArrowheads="1"/>
          </p:cNvSpPr>
          <p:nvPr>
            <p:ph type="title"/>
          </p:nvPr>
        </p:nvSpPr>
        <p:spPr/>
        <p:txBody>
          <a:bodyPr/>
          <a:lstStyle/>
          <a:p>
            <a:endParaRPr lang="en-GB" altLang="en-US">
              <a:solidFill>
                <a:srgbClr val="FFFF00"/>
              </a:solidFill>
            </a:endParaRPr>
          </a:p>
        </p:txBody>
      </p:sp>
      <p:sp>
        <p:nvSpPr>
          <p:cNvPr id="4099" name="Rectangle 3">
            <a:extLst>
              <a:ext uri="{FF2B5EF4-FFF2-40B4-BE49-F238E27FC236}">
                <a16:creationId xmlns:a16="http://schemas.microsoft.com/office/drawing/2014/main" id="{6E93DB0E-CC28-3D6C-E4AB-3AEA97176E76}"/>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Organic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7BE9448-72F7-5A4F-0200-19A1F1B2A611}"/>
              </a:ext>
            </a:extLst>
          </p:cNvPr>
          <p:cNvSpPr>
            <a:spLocks noGrp="1" noChangeArrowheads="1"/>
          </p:cNvSpPr>
          <p:nvPr>
            <p:ph type="title"/>
          </p:nvPr>
        </p:nvSpPr>
        <p:spPr/>
        <p:txBody>
          <a:bodyPr/>
          <a:lstStyle/>
          <a:p>
            <a:endParaRPr lang="en-GB" altLang="en-US"/>
          </a:p>
        </p:txBody>
      </p:sp>
      <p:sp>
        <p:nvSpPr>
          <p:cNvPr id="182275" name="Rectangle 3">
            <a:extLst>
              <a:ext uri="{FF2B5EF4-FFF2-40B4-BE49-F238E27FC236}">
                <a16:creationId xmlns:a16="http://schemas.microsoft.com/office/drawing/2014/main" id="{E5575CEE-996E-350C-C7EC-2435E19B00EF}"/>
              </a:ext>
            </a:extLst>
          </p:cNvPr>
          <p:cNvSpPr>
            <a:spLocks noGrp="1" noChangeArrowheads="1"/>
          </p:cNvSpPr>
          <p:nvPr>
            <p:ph type="body" idx="1"/>
          </p:nvPr>
        </p:nvSpPr>
        <p:spPr>
          <a:xfrm>
            <a:off x="0" y="609600"/>
            <a:ext cx="9144000" cy="5486400"/>
          </a:xfrm>
        </p:spPr>
        <p:txBody>
          <a:bodyPr/>
          <a:lstStyle/>
          <a:p>
            <a:pPr>
              <a:lnSpc>
                <a:spcPct val="90000"/>
              </a:lnSpc>
            </a:pPr>
            <a:r>
              <a:rPr lang="en-US" altLang="en-US" sz="2800" b="1">
                <a:solidFill>
                  <a:srgbClr val="FF6600"/>
                </a:solidFill>
              </a:rPr>
              <a:t>Alcohols</a:t>
            </a:r>
          </a:p>
          <a:p>
            <a:pPr lvl="1">
              <a:lnSpc>
                <a:spcPct val="90000"/>
              </a:lnSpc>
            </a:pPr>
            <a:r>
              <a:rPr lang="en-US" altLang="en-US">
                <a:solidFill>
                  <a:srgbClr val="FFFF00"/>
                </a:solidFill>
              </a:rPr>
              <a:t>An alcohol has a hydrogen replaced by a </a:t>
            </a:r>
            <a:r>
              <a:rPr lang="en-US" altLang="en-US" b="1">
                <a:solidFill>
                  <a:srgbClr val="FF6600"/>
                </a:solidFill>
              </a:rPr>
              <a:t>hydroxyl</a:t>
            </a:r>
            <a:r>
              <a:rPr lang="en-US" altLang="en-US">
                <a:solidFill>
                  <a:srgbClr val="FFFF00"/>
                </a:solidFill>
              </a:rPr>
              <a:t> (-OH) group.</a:t>
            </a:r>
          </a:p>
          <a:p>
            <a:pPr lvl="1">
              <a:lnSpc>
                <a:spcPct val="90000"/>
              </a:lnSpc>
            </a:pPr>
            <a:r>
              <a:rPr lang="en-US" altLang="en-US">
                <a:solidFill>
                  <a:srgbClr val="FFFF00"/>
                </a:solidFill>
              </a:rPr>
              <a:t>The name of the hydrocarbon that was substituted determines the name of the alcohol.</a:t>
            </a:r>
          </a:p>
          <a:p>
            <a:pPr lvl="1">
              <a:lnSpc>
                <a:spcPct val="90000"/>
              </a:lnSpc>
            </a:pPr>
            <a:r>
              <a:rPr lang="en-US" altLang="en-US">
                <a:solidFill>
                  <a:srgbClr val="FFFF00"/>
                </a:solidFill>
              </a:rPr>
              <a:t>The alcohol is named using the hydrocarbon name and adding the suffix –ol.</a:t>
            </a:r>
          </a:p>
          <a:p>
            <a:pPr lvl="2">
              <a:lnSpc>
                <a:spcPct val="90000"/>
              </a:lnSpc>
            </a:pPr>
            <a:r>
              <a:rPr lang="en-US" altLang="en-US" sz="2800">
                <a:solidFill>
                  <a:srgbClr val="FFFF00"/>
                </a:solidFill>
              </a:rPr>
              <a:t>If methane is substituted with an OH group it becomes methanol</a:t>
            </a:r>
          </a:p>
          <a:p>
            <a:pPr lvl="2">
              <a:lnSpc>
                <a:spcPct val="90000"/>
              </a:lnSpc>
            </a:pPr>
            <a:r>
              <a:rPr lang="en-US" altLang="en-US" sz="2800">
                <a:solidFill>
                  <a:srgbClr val="FFFF00"/>
                </a:solidFill>
              </a:rPr>
              <a:t>If a pentane group is substituted with an OH group it is pentanol.</a:t>
            </a:r>
          </a:p>
          <a:p>
            <a:pPr lvl="2">
              <a:lnSpc>
                <a:spcPct val="90000"/>
              </a:lnSpc>
            </a:pPr>
            <a:r>
              <a:rPr lang="en-US" altLang="en-US" sz="2800">
                <a:solidFill>
                  <a:srgbClr val="FFFF00"/>
                </a:solidFill>
              </a:rPr>
              <a:t>For alcohols with more than two carbon atoms we need the number the chain so as to keep the alcohol group as low as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82275">
                                            <p:txEl>
                                              <p:pRg st="6" end="6"/>
                                            </p:txEl>
                                          </p:spTgt>
                                        </p:tgtEl>
                                        <p:attrNameLst>
                                          <p:attrName>style.visibility</p:attrName>
                                        </p:attrNameLst>
                                      </p:cBhvr>
                                      <p:to>
                                        <p:strVal val="visible"/>
                                      </p:to>
                                    </p:set>
                                    <p:anim calcmode="lin" valueType="num">
                                      <p:cBhvr additive="base">
                                        <p:cTn id="43" dur="500" fill="hold"/>
                                        <p:tgtEl>
                                          <p:spTgt spid="18227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3CC9EB80-3EF6-68B7-34AA-FEA127EE332C}"/>
              </a:ext>
            </a:extLst>
          </p:cNvPr>
          <p:cNvSpPr>
            <a:spLocks noGrp="1" noChangeArrowheads="1"/>
          </p:cNvSpPr>
          <p:nvPr>
            <p:ph type="title"/>
          </p:nvPr>
        </p:nvSpPr>
        <p:spPr/>
        <p:txBody>
          <a:bodyPr/>
          <a:lstStyle/>
          <a:p>
            <a:endParaRPr lang="en-GB" altLang="en-US"/>
          </a:p>
        </p:txBody>
      </p:sp>
      <p:sp>
        <p:nvSpPr>
          <p:cNvPr id="215043" name="Rectangle 3">
            <a:extLst>
              <a:ext uri="{FF2B5EF4-FFF2-40B4-BE49-F238E27FC236}">
                <a16:creationId xmlns:a16="http://schemas.microsoft.com/office/drawing/2014/main" id="{EBA0C569-7A9C-F08F-8155-59937BDDC0A9}"/>
              </a:ext>
            </a:extLst>
          </p:cNvPr>
          <p:cNvSpPr>
            <a:spLocks noGrp="1" noChangeArrowheads="1"/>
          </p:cNvSpPr>
          <p:nvPr>
            <p:ph type="body" idx="1"/>
          </p:nvPr>
        </p:nvSpPr>
        <p:spPr>
          <a:xfrm>
            <a:off x="0" y="1981200"/>
            <a:ext cx="6248400" cy="4876800"/>
          </a:xfrm>
        </p:spPr>
        <p:txBody>
          <a:bodyPr/>
          <a:lstStyle/>
          <a:p>
            <a:r>
              <a:rPr lang="en-US" altLang="en-US">
                <a:solidFill>
                  <a:srgbClr val="FFFF00"/>
                </a:solidFill>
              </a:rPr>
              <a:t>Four different alcohols. The IUPAC name is given above each structural formula, and the common name is given below.</a:t>
            </a:r>
          </a:p>
        </p:txBody>
      </p:sp>
      <p:pic>
        <p:nvPicPr>
          <p:cNvPr id="215044" name="Picture 4">
            <a:extLst>
              <a:ext uri="{FF2B5EF4-FFF2-40B4-BE49-F238E27FC236}">
                <a16:creationId xmlns:a16="http://schemas.microsoft.com/office/drawing/2014/main" id="{524EDCC1-8258-2A3A-81B7-71E2B7C63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0"/>
            <a:ext cx="20859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D80CFC26-7F0D-501E-A187-030F443AA5D1}"/>
              </a:ext>
            </a:extLst>
          </p:cNvPr>
          <p:cNvSpPr>
            <a:spLocks noGrp="1" noChangeArrowheads="1"/>
          </p:cNvSpPr>
          <p:nvPr>
            <p:ph type="title"/>
          </p:nvPr>
        </p:nvSpPr>
        <p:spPr/>
        <p:txBody>
          <a:bodyPr/>
          <a:lstStyle/>
          <a:p>
            <a:endParaRPr lang="en-GB" altLang="en-US"/>
          </a:p>
        </p:txBody>
      </p:sp>
      <p:sp>
        <p:nvSpPr>
          <p:cNvPr id="216067" name="Rectangle 3">
            <a:extLst>
              <a:ext uri="{FF2B5EF4-FFF2-40B4-BE49-F238E27FC236}">
                <a16:creationId xmlns:a16="http://schemas.microsoft.com/office/drawing/2014/main" id="{B6F00455-7BFD-E142-8469-CD82ADE97602}"/>
              </a:ext>
            </a:extLst>
          </p:cNvPr>
          <p:cNvSpPr>
            <a:spLocks noGrp="1" noChangeArrowheads="1"/>
          </p:cNvSpPr>
          <p:nvPr>
            <p:ph type="body" idx="1"/>
          </p:nvPr>
        </p:nvSpPr>
        <p:spPr>
          <a:xfrm>
            <a:off x="0" y="2819400"/>
            <a:ext cx="9144000" cy="4038600"/>
          </a:xfrm>
        </p:spPr>
        <p:txBody>
          <a:bodyPr/>
          <a:lstStyle/>
          <a:p>
            <a:pPr>
              <a:lnSpc>
                <a:spcPct val="90000"/>
              </a:lnSpc>
            </a:pPr>
            <a:r>
              <a:rPr lang="en-US" altLang="en-US" sz="2800">
                <a:solidFill>
                  <a:srgbClr val="FFFF00"/>
                </a:solidFill>
              </a:rPr>
              <a:t>Gasoline is a mixture of hydrocarbons (C</a:t>
            </a:r>
            <a:r>
              <a:rPr lang="en-US" altLang="en-US" sz="2800" baseline="-25000">
                <a:solidFill>
                  <a:srgbClr val="FFFF00"/>
                </a:solidFill>
              </a:rPr>
              <a:t>8</a:t>
            </a:r>
            <a:r>
              <a:rPr lang="en-US" altLang="en-US" sz="2800">
                <a:solidFill>
                  <a:srgbClr val="FFFF00"/>
                </a:solidFill>
              </a:rPr>
              <a:t>H</a:t>
            </a:r>
            <a:r>
              <a:rPr lang="en-US" altLang="en-US" sz="2800" baseline="-25000">
                <a:solidFill>
                  <a:srgbClr val="FFFF00"/>
                </a:solidFill>
              </a:rPr>
              <a:t>18</a:t>
            </a:r>
            <a:r>
              <a:rPr lang="en-US" altLang="en-US" sz="2800">
                <a:solidFill>
                  <a:srgbClr val="FFFF00"/>
                </a:solidFill>
              </a:rPr>
              <a:t> for example) that contain no atoms of oxygen. Gasohol contains ethyl alcohol, C</a:t>
            </a:r>
            <a:r>
              <a:rPr lang="en-US" altLang="en-US" sz="2800" baseline="-25000">
                <a:solidFill>
                  <a:srgbClr val="FFFF00"/>
                </a:solidFill>
              </a:rPr>
              <a:t>2</a:t>
            </a:r>
            <a:r>
              <a:rPr lang="en-US" altLang="en-US" sz="2800">
                <a:solidFill>
                  <a:srgbClr val="FFFF00"/>
                </a:solidFill>
              </a:rPr>
              <a:t>H</a:t>
            </a:r>
            <a:r>
              <a:rPr lang="en-US" altLang="en-US" sz="2800" baseline="-25000">
                <a:solidFill>
                  <a:srgbClr val="FFFF00"/>
                </a:solidFill>
              </a:rPr>
              <a:t>5</a:t>
            </a:r>
            <a:r>
              <a:rPr lang="en-US" altLang="en-US" sz="2800">
                <a:solidFill>
                  <a:srgbClr val="FFFF00"/>
                </a:solidFill>
              </a:rPr>
              <a:t>OH, which does contain oxygen. The addition of alcohol to gasoline, therefore, adds oxygen to the fuel. Since carbon monoxide forms when there is an insufficient supply of oxygen, the addition of alcohol to gasoline helps cut down on carbon monoxide emissions. An atmospheric inversion, with increased air pollution, is likely during the dates shown on the pump, so that is when the ethanol is added.</a:t>
            </a:r>
          </a:p>
        </p:txBody>
      </p:sp>
      <p:pic>
        <p:nvPicPr>
          <p:cNvPr id="216068" name="Picture 4">
            <a:extLst>
              <a:ext uri="{FF2B5EF4-FFF2-40B4-BE49-F238E27FC236}">
                <a16:creationId xmlns:a16="http://schemas.microsoft.com/office/drawing/2014/main" id="{735BDDE5-EC76-954D-485A-6CA03B919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657600" cy="2681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E39AD8D-AA42-FB48-D560-F5459574562D}"/>
              </a:ext>
            </a:extLst>
          </p:cNvPr>
          <p:cNvSpPr>
            <a:spLocks noGrp="1" noChangeArrowheads="1"/>
          </p:cNvSpPr>
          <p:nvPr>
            <p:ph type="title"/>
          </p:nvPr>
        </p:nvSpPr>
        <p:spPr/>
        <p:txBody>
          <a:bodyPr/>
          <a:lstStyle/>
          <a:p>
            <a:endParaRPr lang="en-GB" altLang="en-US">
              <a:solidFill>
                <a:srgbClr val="FFFF00"/>
              </a:solidFill>
            </a:endParaRPr>
          </a:p>
        </p:txBody>
      </p:sp>
      <p:sp>
        <p:nvSpPr>
          <p:cNvPr id="185347" name="Rectangle 3">
            <a:extLst>
              <a:ext uri="{FF2B5EF4-FFF2-40B4-BE49-F238E27FC236}">
                <a16:creationId xmlns:a16="http://schemas.microsoft.com/office/drawing/2014/main" id="{E580D5CD-867B-CAF4-869F-3063050797C8}"/>
              </a:ext>
            </a:extLst>
          </p:cNvPr>
          <p:cNvSpPr>
            <a:spLocks noGrp="1" noChangeArrowheads="1"/>
          </p:cNvSpPr>
          <p:nvPr>
            <p:ph type="body" idx="1"/>
          </p:nvPr>
        </p:nvSpPr>
        <p:spPr>
          <a:xfrm>
            <a:off x="0" y="1066800"/>
            <a:ext cx="9144000" cy="5029200"/>
          </a:xfrm>
        </p:spPr>
        <p:txBody>
          <a:bodyPr/>
          <a:lstStyle/>
          <a:p>
            <a:pPr lvl="1"/>
            <a:r>
              <a:rPr lang="en-US" altLang="en-US">
                <a:solidFill>
                  <a:srgbClr val="FFFF00"/>
                </a:solidFill>
              </a:rPr>
              <a:t>The OH group is polar and short chain alcohols are soluble in both nonpolar alkanes and water.</a:t>
            </a:r>
          </a:p>
          <a:p>
            <a:pPr lvl="1"/>
            <a:r>
              <a:rPr lang="en-US" altLang="en-US">
                <a:solidFill>
                  <a:srgbClr val="FFFF00"/>
                </a:solidFill>
              </a:rPr>
              <a:t>If an alcohol contains two OH groups it is a </a:t>
            </a:r>
            <a:r>
              <a:rPr lang="en-US" altLang="en-US" b="1">
                <a:solidFill>
                  <a:srgbClr val="FF6600"/>
                </a:solidFill>
              </a:rPr>
              <a:t>diol </a:t>
            </a:r>
            <a:r>
              <a:rPr lang="en-US" altLang="en-US">
                <a:solidFill>
                  <a:srgbClr val="FFFF00"/>
                </a:solidFill>
              </a:rPr>
              <a:t>(sometimes called a glycol).</a:t>
            </a:r>
          </a:p>
          <a:p>
            <a:pPr lvl="1"/>
            <a:r>
              <a:rPr lang="en-US" altLang="en-US">
                <a:solidFill>
                  <a:srgbClr val="FFFF00"/>
                </a:solidFill>
              </a:rPr>
              <a:t>An alcohol with three OH groups is called a </a:t>
            </a:r>
            <a:r>
              <a:rPr lang="en-US" altLang="en-US" b="1">
                <a:solidFill>
                  <a:srgbClr val="FF6600"/>
                </a:solidFill>
              </a:rPr>
              <a:t>triol</a:t>
            </a:r>
            <a:r>
              <a:rPr lang="en-US" altLang="en-US">
                <a:solidFill>
                  <a:srgbClr val="FFFF00"/>
                </a:solidFill>
              </a:rPr>
              <a:t> (sometimes called a glycerol).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5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5347">
                                            <p:txEl>
                                              <p:pRg st="2" end="2"/>
                                            </p:txEl>
                                          </p:spTgt>
                                        </p:tgtEl>
                                        <p:attrNameLst>
                                          <p:attrName>style.visibility</p:attrName>
                                        </p:attrNameLst>
                                      </p:cBhvr>
                                      <p:to>
                                        <p:strVal val="visible"/>
                                      </p:to>
                                    </p:set>
                                    <p:anim calcmode="lin" valueType="num">
                                      <p:cBhvr additive="base">
                                        <p:cTn id="19" dur="5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0AC934AA-3A9F-7334-1EEB-C25410B1A98A}"/>
              </a:ext>
            </a:extLst>
          </p:cNvPr>
          <p:cNvSpPr>
            <a:spLocks noGrp="1" noChangeArrowheads="1"/>
          </p:cNvSpPr>
          <p:nvPr>
            <p:ph type="title"/>
          </p:nvPr>
        </p:nvSpPr>
        <p:spPr/>
        <p:txBody>
          <a:bodyPr/>
          <a:lstStyle/>
          <a:p>
            <a:endParaRPr lang="en-GB" altLang="en-US"/>
          </a:p>
        </p:txBody>
      </p:sp>
      <p:sp>
        <p:nvSpPr>
          <p:cNvPr id="217091" name="Rectangle 3">
            <a:extLst>
              <a:ext uri="{FF2B5EF4-FFF2-40B4-BE49-F238E27FC236}">
                <a16:creationId xmlns:a16="http://schemas.microsoft.com/office/drawing/2014/main" id="{943AEBA1-5053-121C-C34D-8893F5917438}"/>
              </a:ext>
            </a:extLst>
          </p:cNvPr>
          <p:cNvSpPr>
            <a:spLocks noGrp="1" noChangeArrowheads="1"/>
          </p:cNvSpPr>
          <p:nvPr>
            <p:ph type="body" idx="1"/>
          </p:nvPr>
        </p:nvSpPr>
        <p:spPr>
          <a:xfrm>
            <a:off x="0" y="685800"/>
            <a:ext cx="3505200" cy="6172200"/>
          </a:xfrm>
        </p:spPr>
        <p:txBody>
          <a:bodyPr/>
          <a:lstStyle/>
          <a:p>
            <a:r>
              <a:rPr lang="en-US" altLang="en-US">
                <a:solidFill>
                  <a:srgbClr val="FFFF00"/>
                </a:solidFill>
              </a:rPr>
              <a:t>Common examples of alcohols with one, two, and three hydroxyl groups per molecule. The IUPAC name is given above each structural formula, and the common name is given below.</a:t>
            </a:r>
          </a:p>
        </p:txBody>
      </p:sp>
      <p:pic>
        <p:nvPicPr>
          <p:cNvPr id="217092" name="Picture 4">
            <a:extLst>
              <a:ext uri="{FF2B5EF4-FFF2-40B4-BE49-F238E27FC236}">
                <a16:creationId xmlns:a16="http://schemas.microsoft.com/office/drawing/2014/main" id="{D796A90A-0510-8556-C026-5529D9FC9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0"/>
            <a:ext cx="57023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160E6B52-1CB4-B9DD-D27B-E82504E003AD}"/>
              </a:ext>
            </a:extLst>
          </p:cNvPr>
          <p:cNvSpPr>
            <a:spLocks noGrp="1" noChangeArrowheads="1"/>
          </p:cNvSpPr>
          <p:nvPr>
            <p:ph type="title"/>
          </p:nvPr>
        </p:nvSpPr>
        <p:spPr/>
        <p:txBody>
          <a:bodyPr/>
          <a:lstStyle/>
          <a:p>
            <a:endParaRPr lang="en-GB" altLang="en-US"/>
          </a:p>
        </p:txBody>
      </p:sp>
      <p:sp>
        <p:nvSpPr>
          <p:cNvPr id="183299" name="Rectangle 3">
            <a:extLst>
              <a:ext uri="{FF2B5EF4-FFF2-40B4-BE49-F238E27FC236}">
                <a16:creationId xmlns:a16="http://schemas.microsoft.com/office/drawing/2014/main" id="{F70CE7E2-3214-2B53-9F83-69FCA1AF4317}"/>
              </a:ext>
            </a:extLst>
          </p:cNvPr>
          <p:cNvSpPr>
            <a:spLocks noGrp="1" noChangeArrowheads="1"/>
          </p:cNvSpPr>
          <p:nvPr>
            <p:ph type="body" idx="1"/>
          </p:nvPr>
        </p:nvSpPr>
        <p:spPr>
          <a:xfrm>
            <a:off x="0" y="609600"/>
            <a:ext cx="9144000" cy="5486400"/>
          </a:xfrm>
        </p:spPr>
        <p:txBody>
          <a:bodyPr/>
          <a:lstStyle/>
          <a:p>
            <a:r>
              <a:rPr lang="en-US" altLang="en-US" b="1">
                <a:solidFill>
                  <a:srgbClr val="FF6600"/>
                </a:solidFill>
              </a:rPr>
              <a:t>Ethers, Aldehydes, and Ketones</a:t>
            </a:r>
          </a:p>
          <a:p>
            <a:pPr lvl="1"/>
            <a:r>
              <a:rPr lang="en-US" altLang="en-US">
                <a:solidFill>
                  <a:srgbClr val="FFFF00"/>
                </a:solidFill>
              </a:rPr>
              <a:t>An </a:t>
            </a:r>
            <a:r>
              <a:rPr lang="en-US" altLang="en-US" b="1">
                <a:solidFill>
                  <a:srgbClr val="FF6600"/>
                </a:solidFill>
              </a:rPr>
              <a:t>ether</a:t>
            </a:r>
            <a:r>
              <a:rPr lang="en-US" altLang="en-US">
                <a:solidFill>
                  <a:srgbClr val="FFFF00"/>
                </a:solidFill>
              </a:rPr>
              <a:t> has a general formula ROR’</a:t>
            </a:r>
          </a:p>
          <a:p>
            <a:pPr lvl="2"/>
            <a:r>
              <a:rPr lang="en-US" altLang="en-US">
                <a:solidFill>
                  <a:srgbClr val="FFFF00"/>
                </a:solidFill>
              </a:rPr>
              <a:t>Diethyl ether for example would have the formula CH</a:t>
            </a:r>
            <a:r>
              <a:rPr lang="en-US" altLang="en-US" baseline="-25000">
                <a:solidFill>
                  <a:srgbClr val="FFFF00"/>
                </a:solidFill>
              </a:rPr>
              <a:t>3</a:t>
            </a:r>
            <a:r>
              <a:rPr lang="en-US" altLang="en-US">
                <a:solidFill>
                  <a:srgbClr val="FFFF00"/>
                </a:solidFill>
              </a:rPr>
              <a:t>CH</a:t>
            </a:r>
            <a:r>
              <a:rPr lang="en-US" altLang="en-US" baseline="-25000">
                <a:solidFill>
                  <a:srgbClr val="FFFF00"/>
                </a:solidFill>
              </a:rPr>
              <a:t>2</a:t>
            </a:r>
            <a:r>
              <a:rPr lang="en-US" altLang="en-US">
                <a:solidFill>
                  <a:srgbClr val="FFFF00"/>
                </a:solidFill>
              </a:rPr>
              <a:t>OCH</a:t>
            </a:r>
            <a:r>
              <a:rPr lang="en-US" altLang="en-US" baseline="-25000">
                <a:solidFill>
                  <a:srgbClr val="FFFF00"/>
                </a:solidFill>
              </a:rPr>
              <a:t>2</a:t>
            </a:r>
            <a:r>
              <a:rPr lang="en-US" altLang="en-US">
                <a:solidFill>
                  <a:srgbClr val="FFFF00"/>
                </a:solidFill>
              </a:rPr>
              <a:t>CH</a:t>
            </a:r>
            <a:r>
              <a:rPr lang="en-US" altLang="en-US" baseline="-25000">
                <a:solidFill>
                  <a:srgbClr val="FFFF00"/>
                </a:solidFill>
              </a:rPr>
              <a:t>3</a:t>
            </a:r>
            <a:endParaRPr lang="en-US" altLang="en-US">
              <a:solidFill>
                <a:srgbClr val="FFFF00"/>
              </a:solidFill>
            </a:endParaRPr>
          </a:p>
          <a:p>
            <a:pPr lvl="1"/>
            <a:r>
              <a:rPr lang="en-US" altLang="en-US">
                <a:solidFill>
                  <a:srgbClr val="FFFF00"/>
                </a:solidFill>
              </a:rPr>
              <a:t>An </a:t>
            </a:r>
            <a:r>
              <a:rPr lang="en-US" altLang="en-US" b="1">
                <a:solidFill>
                  <a:srgbClr val="FF6600"/>
                </a:solidFill>
              </a:rPr>
              <a:t>aldehyde</a:t>
            </a:r>
            <a:r>
              <a:rPr lang="en-US" altLang="en-US">
                <a:solidFill>
                  <a:srgbClr val="FFFF00"/>
                </a:solidFill>
              </a:rPr>
              <a:t> has a carbonyl group (carbon double bonded to an oxygen) attached to a terminal carbon atom</a:t>
            </a:r>
          </a:p>
          <a:p>
            <a:pPr lvl="1"/>
            <a:r>
              <a:rPr lang="en-US" altLang="en-US">
                <a:solidFill>
                  <a:srgbClr val="FFFF00"/>
                </a:solidFill>
              </a:rPr>
              <a:t>A </a:t>
            </a:r>
            <a:r>
              <a:rPr lang="en-US" altLang="en-US" b="1">
                <a:solidFill>
                  <a:srgbClr val="FF6600"/>
                </a:solidFill>
              </a:rPr>
              <a:t>ketone</a:t>
            </a:r>
            <a:r>
              <a:rPr lang="en-US" altLang="en-US">
                <a:solidFill>
                  <a:srgbClr val="FFFF00"/>
                </a:solidFill>
              </a:rPr>
              <a:t> has a carbonyl group attached to an internal carbon atom.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3299">
                                            <p:txEl>
                                              <p:pRg st="4" end="4"/>
                                            </p:txEl>
                                          </p:spTgt>
                                        </p:tgtEl>
                                        <p:attrNameLst>
                                          <p:attrName>style.visibility</p:attrName>
                                        </p:attrNameLst>
                                      </p:cBhvr>
                                      <p:to>
                                        <p:strVal val="visible"/>
                                      </p:to>
                                    </p:set>
                                    <p:anim calcmode="lin" valueType="num">
                                      <p:cBhvr additive="base">
                                        <p:cTn id="31" dur="500" fill="hold"/>
                                        <p:tgtEl>
                                          <p:spTgt spid="1832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32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EED2F12E-F54D-3582-016F-56457D36E0A9}"/>
              </a:ext>
            </a:extLst>
          </p:cNvPr>
          <p:cNvSpPr>
            <a:spLocks noGrp="1" noChangeArrowheads="1"/>
          </p:cNvSpPr>
          <p:nvPr>
            <p:ph type="title"/>
          </p:nvPr>
        </p:nvSpPr>
        <p:spPr/>
        <p:txBody>
          <a:bodyPr/>
          <a:lstStyle/>
          <a:p>
            <a:endParaRPr lang="en-GB" altLang="en-US"/>
          </a:p>
        </p:txBody>
      </p:sp>
      <p:sp>
        <p:nvSpPr>
          <p:cNvPr id="218115" name="Rectangle 3">
            <a:extLst>
              <a:ext uri="{FF2B5EF4-FFF2-40B4-BE49-F238E27FC236}">
                <a16:creationId xmlns:a16="http://schemas.microsoft.com/office/drawing/2014/main" id="{69DE806D-AD3E-C8DA-FBF8-7554ADE90633}"/>
              </a:ext>
            </a:extLst>
          </p:cNvPr>
          <p:cNvSpPr>
            <a:spLocks noGrp="1" noChangeArrowheads="1"/>
          </p:cNvSpPr>
          <p:nvPr>
            <p:ph type="body" idx="1"/>
          </p:nvPr>
        </p:nvSpPr>
        <p:spPr>
          <a:xfrm>
            <a:off x="0" y="685800"/>
            <a:ext cx="4953000" cy="6172200"/>
          </a:xfrm>
        </p:spPr>
        <p:txBody>
          <a:bodyPr/>
          <a:lstStyle/>
          <a:p>
            <a:r>
              <a:rPr lang="en-US" altLang="en-US">
                <a:solidFill>
                  <a:srgbClr val="FFFF00"/>
                </a:solidFill>
              </a:rPr>
              <a:t>The carbonyl group (A) is present in both aldehydes and ketones, as shown in (B). (C) The simplest example of each, with the IUPAC name above and the common name below each formula.</a:t>
            </a:r>
          </a:p>
        </p:txBody>
      </p:sp>
      <p:pic>
        <p:nvPicPr>
          <p:cNvPr id="218116" name="Picture 4">
            <a:extLst>
              <a:ext uri="{FF2B5EF4-FFF2-40B4-BE49-F238E27FC236}">
                <a16:creationId xmlns:a16="http://schemas.microsoft.com/office/drawing/2014/main" id="{64565FF6-5D96-6074-F16B-A398FFA36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0"/>
            <a:ext cx="40894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7C86B0F0-9A4B-B025-D6B7-9E09E23DEB65}"/>
              </a:ext>
            </a:extLst>
          </p:cNvPr>
          <p:cNvSpPr>
            <a:spLocks noGrp="1" noChangeArrowheads="1"/>
          </p:cNvSpPr>
          <p:nvPr>
            <p:ph type="title"/>
          </p:nvPr>
        </p:nvSpPr>
        <p:spPr/>
        <p:txBody>
          <a:bodyPr/>
          <a:lstStyle/>
          <a:p>
            <a:endParaRPr lang="en-GB" altLang="en-US"/>
          </a:p>
        </p:txBody>
      </p:sp>
      <p:sp>
        <p:nvSpPr>
          <p:cNvPr id="186371" name="Rectangle 3">
            <a:extLst>
              <a:ext uri="{FF2B5EF4-FFF2-40B4-BE49-F238E27FC236}">
                <a16:creationId xmlns:a16="http://schemas.microsoft.com/office/drawing/2014/main" id="{FFD0B79A-BCBC-434D-6ADF-25CB0B2816E7}"/>
              </a:ext>
            </a:extLst>
          </p:cNvPr>
          <p:cNvSpPr>
            <a:spLocks noGrp="1" noChangeArrowheads="1"/>
          </p:cNvSpPr>
          <p:nvPr>
            <p:ph type="body" idx="1"/>
          </p:nvPr>
        </p:nvSpPr>
        <p:spPr>
          <a:xfrm>
            <a:off x="0" y="609600"/>
            <a:ext cx="9144000" cy="5486400"/>
          </a:xfrm>
        </p:spPr>
        <p:txBody>
          <a:bodyPr/>
          <a:lstStyle/>
          <a:p>
            <a:pPr>
              <a:lnSpc>
                <a:spcPct val="90000"/>
              </a:lnSpc>
            </a:pPr>
            <a:r>
              <a:rPr lang="en-US" altLang="en-US" b="1">
                <a:solidFill>
                  <a:srgbClr val="FF6600"/>
                </a:solidFill>
              </a:rPr>
              <a:t>Organic Acids and Esters</a:t>
            </a:r>
          </a:p>
          <a:p>
            <a:pPr lvl="1">
              <a:lnSpc>
                <a:spcPct val="90000"/>
              </a:lnSpc>
            </a:pPr>
            <a:r>
              <a:rPr lang="en-US" altLang="en-US" b="1">
                <a:solidFill>
                  <a:srgbClr val="FF6600"/>
                </a:solidFill>
              </a:rPr>
              <a:t>Organic acids</a:t>
            </a:r>
            <a:r>
              <a:rPr lang="en-US" altLang="en-US">
                <a:solidFill>
                  <a:srgbClr val="FFFF00"/>
                </a:solidFill>
              </a:rPr>
              <a:t> are those acids that are derived from living organisms, usually from metabolism, but sometimes as a defense mechanism.</a:t>
            </a:r>
          </a:p>
          <a:p>
            <a:pPr lvl="1">
              <a:lnSpc>
                <a:spcPct val="90000"/>
              </a:lnSpc>
            </a:pPr>
            <a:r>
              <a:rPr lang="en-US" altLang="en-US">
                <a:solidFill>
                  <a:srgbClr val="FFFF00"/>
                </a:solidFill>
              </a:rPr>
              <a:t>Long chain organic acids are known as fatty acids.</a:t>
            </a:r>
          </a:p>
          <a:p>
            <a:pPr lvl="1">
              <a:lnSpc>
                <a:spcPct val="90000"/>
              </a:lnSpc>
            </a:pPr>
            <a:r>
              <a:rPr lang="en-US" altLang="en-US">
                <a:solidFill>
                  <a:srgbClr val="FFFF00"/>
                </a:solidFill>
              </a:rPr>
              <a:t>These are also called carboxylic acids as they contain the carboxyl functional group (COOH) </a:t>
            </a:r>
          </a:p>
          <a:p>
            <a:pPr lvl="2">
              <a:lnSpc>
                <a:spcPct val="90000"/>
              </a:lnSpc>
            </a:pPr>
            <a:r>
              <a:rPr lang="en-US" altLang="en-US">
                <a:solidFill>
                  <a:srgbClr val="FFFF00"/>
                </a:solidFill>
              </a:rPr>
              <a:t>One oxygen is double bonded to the carbon and the other is bonded to the carbon and to the hydrogen both with single bonds.</a:t>
            </a:r>
          </a:p>
          <a:p>
            <a:pPr lvl="1">
              <a:lnSpc>
                <a:spcPct val="90000"/>
              </a:lnSpc>
            </a:pPr>
            <a:r>
              <a:rPr lang="en-US" altLang="en-US" b="1">
                <a:solidFill>
                  <a:srgbClr val="FF6600"/>
                </a:solidFill>
              </a:rPr>
              <a:t>Esters</a:t>
            </a:r>
            <a:r>
              <a:rPr lang="en-US" altLang="en-US">
                <a:solidFill>
                  <a:srgbClr val="FFFF00"/>
                </a:solidFill>
              </a:rPr>
              <a:t> are condensation products of carboxylic acids with the removal of water (also called a dehydration synthesis).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6371">
                                            <p:txEl>
                                              <p:pRg st="1" end="1"/>
                                            </p:txEl>
                                          </p:spTgt>
                                        </p:tgtEl>
                                        <p:attrNameLst>
                                          <p:attrName>style.visibility</p:attrName>
                                        </p:attrNameLst>
                                      </p:cBhvr>
                                      <p:to>
                                        <p:strVal val="visible"/>
                                      </p:to>
                                    </p:set>
                                    <p:anim calcmode="lin" valueType="num">
                                      <p:cBhvr additive="base">
                                        <p:cTn id="13" dur="500" fill="hold"/>
                                        <p:tgtEl>
                                          <p:spTgt spid="1863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6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6371">
                                            <p:txEl>
                                              <p:pRg st="2" end="2"/>
                                            </p:txEl>
                                          </p:spTgt>
                                        </p:tgtEl>
                                        <p:attrNameLst>
                                          <p:attrName>style.visibility</p:attrName>
                                        </p:attrNameLst>
                                      </p:cBhvr>
                                      <p:to>
                                        <p:strVal val="visible"/>
                                      </p:to>
                                    </p:set>
                                    <p:anim calcmode="lin" valueType="num">
                                      <p:cBhvr additive="base">
                                        <p:cTn id="19" dur="500" fill="hold"/>
                                        <p:tgtEl>
                                          <p:spTgt spid="1863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6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6371">
                                            <p:txEl>
                                              <p:pRg st="3" end="3"/>
                                            </p:txEl>
                                          </p:spTgt>
                                        </p:tgtEl>
                                        <p:attrNameLst>
                                          <p:attrName>style.visibility</p:attrName>
                                        </p:attrNameLst>
                                      </p:cBhvr>
                                      <p:to>
                                        <p:strVal val="visible"/>
                                      </p:to>
                                    </p:set>
                                    <p:anim calcmode="lin" valueType="num">
                                      <p:cBhvr additive="base">
                                        <p:cTn id="25" dur="500" fill="hold"/>
                                        <p:tgtEl>
                                          <p:spTgt spid="1863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6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6371">
                                            <p:txEl>
                                              <p:pRg st="4" end="4"/>
                                            </p:txEl>
                                          </p:spTgt>
                                        </p:tgtEl>
                                        <p:attrNameLst>
                                          <p:attrName>style.visibility</p:attrName>
                                        </p:attrNameLst>
                                      </p:cBhvr>
                                      <p:to>
                                        <p:strVal val="visible"/>
                                      </p:to>
                                    </p:set>
                                    <p:anim calcmode="lin" valueType="num">
                                      <p:cBhvr additive="base">
                                        <p:cTn id="31" dur="500" fill="hold"/>
                                        <p:tgtEl>
                                          <p:spTgt spid="1863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6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6371">
                                            <p:txEl>
                                              <p:pRg st="5" end="5"/>
                                            </p:txEl>
                                          </p:spTgt>
                                        </p:tgtEl>
                                        <p:attrNameLst>
                                          <p:attrName>style.visibility</p:attrName>
                                        </p:attrNameLst>
                                      </p:cBhvr>
                                      <p:to>
                                        <p:strVal val="visible"/>
                                      </p:to>
                                    </p:set>
                                    <p:anim calcmode="lin" valueType="num">
                                      <p:cBhvr additive="base">
                                        <p:cTn id="37" dur="500" fill="hold"/>
                                        <p:tgtEl>
                                          <p:spTgt spid="18637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6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890788F7-693B-6080-3579-4C7B0C6C21BB}"/>
              </a:ext>
            </a:extLst>
          </p:cNvPr>
          <p:cNvSpPr>
            <a:spLocks noGrp="1" noChangeArrowheads="1"/>
          </p:cNvSpPr>
          <p:nvPr>
            <p:ph type="title"/>
          </p:nvPr>
        </p:nvSpPr>
        <p:spPr/>
        <p:txBody>
          <a:bodyPr/>
          <a:lstStyle/>
          <a:p>
            <a:endParaRPr lang="en-GB" altLang="en-US"/>
          </a:p>
        </p:txBody>
      </p:sp>
      <p:sp>
        <p:nvSpPr>
          <p:cNvPr id="219139" name="Rectangle 3">
            <a:extLst>
              <a:ext uri="{FF2B5EF4-FFF2-40B4-BE49-F238E27FC236}">
                <a16:creationId xmlns:a16="http://schemas.microsoft.com/office/drawing/2014/main" id="{A9C198EA-4B50-12E3-AF25-5BEC9347D0A2}"/>
              </a:ext>
            </a:extLst>
          </p:cNvPr>
          <p:cNvSpPr>
            <a:spLocks noGrp="1" noChangeArrowheads="1"/>
          </p:cNvSpPr>
          <p:nvPr>
            <p:ph type="body" idx="1"/>
          </p:nvPr>
        </p:nvSpPr>
        <p:spPr>
          <a:xfrm>
            <a:off x="0" y="4953000"/>
            <a:ext cx="9144000" cy="1905000"/>
          </a:xfrm>
        </p:spPr>
        <p:txBody>
          <a:bodyPr/>
          <a:lstStyle/>
          <a:p>
            <a:r>
              <a:rPr lang="en-US" altLang="en-US" sz="2800">
                <a:solidFill>
                  <a:srgbClr val="FFFF00"/>
                </a:solidFill>
              </a:rPr>
              <a:t>These red ants, like other ants, make the simplest of the organic acids, formic acid. The sting of bees, ants, and some plants contains formic acid, along with some other irritating materials. Formic acid is HCOOH.</a:t>
            </a:r>
          </a:p>
        </p:txBody>
      </p:sp>
      <p:pic>
        <p:nvPicPr>
          <p:cNvPr id="219140" name="Picture 4">
            <a:extLst>
              <a:ext uri="{FF2B5EF4-FFF2-40B4-BE49-F238E27FC236}">
                <a16:creationId xmlns:a16="http://schemas.microsoft.com/office/drawing/2014/main" id="{7840F067-C1B5-81E1-E27F-846EBEBAA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315200" cy="494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CC3F983-0C90-524C-5338-30ABFAA9556D}"/>
              </a:ext>
            </a:extLst>
          </p:cNvPr>
          <p:cNvSpPr>
            <a:spLocks noGrp="1" noChangeArrowheads="1"/>
          </p:cNvSpPr>
          <p:nvPr>
            <p:ph type="title"/>
          </p:nvPr>
        </p:nvSpPr>
        <p:spPr/>
        <p:txBody>
          <a:bodyPr/>
          <a:lstStyle/>
          <a:p>
            <a:endParaRPr lang="en-GB" altLang="en-US"/>
          </a:p>
        </p:txBody>
      </p:sp>
      <p:sp>
        <p:nvSpPr>
          <p:cNvPr id="187395" name="Rectangle 3">
            <a:extLst>
              <a:ext uri="{FF2B5EF4-FFF2-40B4-BE49-F238E27FC236}">
                <a16:creationId xmlns:a16="http://schemas.microsoft.com/office/drawing/2014/main" id="{494F8DAA-D7BC-1C6B-D81F-22F8E79CA271}"/>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Organic Compounds of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p:cTn id="7" dur="1000" fill="hold"/>
                                        <p:tgtEl>
                                          <p:spTgt spid="1873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73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7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73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D4B7615-6E31-A7CD-4D42-1CC8C91FEB47}"/>
              </a:ext>
            </a:extLst>
          </p:cNvPr>
          <p:cNvSpPr>
            <a:spLocks noGrp="1" noChangeArrowheads="1"/>
          </p:cNvSpPr>
          <p:nvPr>
            <p:ph type="title"/>
          </p:nvPr>
        </p:nvSpPr>
        <p:spPr/>
        <p:txBody>
          <a:bodyPr/>
          <a:lstStyle/>
          <a:p>
            <a:endParaRPr lang="en-GB" altLang="en-US" b="1">
              <a:solidFill>
                <a:srgbClr val="FFFF00"/>
              </a:solidFill>
            </a:endParaRPr>
          </a:p>
        </p:txBody>
      </p:sp>
      <p:sp>
        <p:nvSpPr>
          <p:cNvPr id="167939" name="Rectangle 3">
            <a:extLst>
              <a:ext uri="{FF2B5EF4-FFF2-40B4-BE49-F238E27FC236}">
                <a16:creationId xmlns:a16="http://schemas.microsoft.com/office/drawing/2014/main" id="{801DFD98-933D-9E1E-2A40-8E52B8C9C12C}"/>
              </a:ext>
            </a:extLst>
          </p:cNvPr>
          <p:cNvSpPr>
            <a:spLocks noGrp="1" noChangeArrowheads="1"/>
          </p:cNvSpPr>
          <p:nvPr>
            <p:ph type="body" idx="1"/>
          </p:nvPr>
        </p:nvSpPr>
        <p:spPr>
          <a:xfrm>
            <a:off x="0" y="609600"/>
            <a:ext cx="9144000" cy="5486400"/>
          </a:xfrm>
        </p:spPr>
        <p:txBody>
          <a:bodyPr/>
          <a:lstStyle/>
          <a:p>
            <a:pPr>
              <a:lnSpc>
                <a:spcPct val="90000"/>
              </a:lnSpc>
            </a:pPr>
            <a:r>
              <a:rPr lang="en-US" altLang="en-US">
                <a:solidFill>
                  <a:srgbClr val="FFFF00"/>
                </a:solidFill>
              </a:rPr>
              <a:t>An </a:t>
            </a:r>
            <a:r>
              <a:rPr lang="en-US" altLang="en-US" b="1">
                <a:solidFill>
                  <a:srgbClr val="FF6600"/>
                </a:solidFill>
              </a:rPr>
              <a:t>organic compound</a:t>
            </a:r>
            <a:r>
              <a:rPr lang="en-US" altLang="en-US">
                <a:solidFill>
                  <a:srgbClr val="FFFF00"/>
                </a:solidFill>
              </a:rPr>
              <a:t> is one that has carbon as the principal element</a:t>
            </a:r>
          </a:p>
          <a:p>
            <a:pPr>
              <a:lnSpc>
                <a:spcPct val="90000"/>
              </a:lnSpc>
            </a:pPr>
            <a:r>
              <a:rPr lang="en-US" altLang="en-US">
                <a:solidFill>
                  <a:srgbClr val="FFFF00"/>
                </a:solidFill>
              </a:rPr>
              <a:t>An </a:t>
            </a:r>
            <a:r>
              <a:rPr lang="en-US" altLang="en-US" b="1">
                <a:solidFill>
                  <a:srgbClr val="FF6600"/>
                </a:solidFill>
              </a:rPr>
              <a:t>inorganic element</a:t>
            </a:r>
            <a:r>
              <a:rPr lang="en-US" altLang="en-US">
                <a:solidFill>
                  <a:srgbClr val="FFFF00"/>
                </a:solidFill>
              </a:rPr>
              <a:t> is any compound that is not an organic compound.</a:t>
            </a:r>
          </a:p>
          <a:p>
            <a:pPr>
              <a:lnSpc>
                <a:spcPct val="90000"/>
              </a:lnSpc>
            </a:pPr>
            <a:r>
              <a:rPr lang="en-US" altLang="en-US">
                <a:solidFill>
                  <a:srgbClr val="FFFF00"/>
                </a:solidFill>
              </a:rPr>
              <a:t>Carbon is unique</a:t>
            </a:r>
          </a:p>
          <a:p>
            <a:pPr lvl="1">
              <a:lnSpc>
                <a:spcPct val="90000"/>
              </a:lnSpc>
            </a:pPr>
            <a:r>
              <a:rPr lang="en-US" altLang="en-US">
                <a:solidFill>
                  <a:srgbClr val="FFFF00"/>
                </a:solidFill>
              </a:rPr>
              <a:t>It has 6 electrons in its outer shell arranges 1s</a:t>
            </a:r>
            <a:r>
              <a:rPr lang="en-US" altLang="en-US" baseline="30000">
                <a:solidFill>
                  <a:srgbClr val="FFFF00"/>
                </a:solidFill>
              </a:rPr>
              <a:t>2</a:t>
            </a:r>
            <a:r>
              <a:rPr lang="en-US" altLang="en-US">
                <a:solidFill>
                  <a:srgbClr val="FFFF00"/>
                </a:solidFill>
              </a:rPr>
              <a:t>2s</a:t>
            </a:r>
            <a:r>
              <a:rPr lang="en-US" altLang="en-US" baseline="30000">
                <a:solidFill>
                  <a:srgbClr val="FFFF00"/>
                </a:solidFill>
              </a:rPr>
              <a:t>2</a:t>
            </a:r>
            <a:r>
              <a:rPr lang="en-US" altLang="en-US">
                <a:solidFill>
                  <a:srgbClr val="FFFF00"/>
                </a:solidFill>
              </a:rPr>
              <a:t>sp</a:t>
            </a:r>
            <a:r>
              <a:rPr lang="en-US" altLang="en-US" baseline="30000">
                <a:solidFill>
                  <a:srgbClr val="FFFF00"/>
                </a:solidFill>
              </a:rPr>
              <a:t>2</a:t>
            </a:r>
            <a:endParaRPr lang="en-US" altLang="en-US">
              <a:solidFill>
                <a:srgbClr val="FFFF00"/>
              </a:solidFill>
            </a:endParaRPr>
          </a:p>
          <a:p>
            <a:pPr lvl="1">
              <a:lnSpc>
                <a:spcPct val="90000"/>
              </a:lnSpc>
            </a:pPr>
            <a:r>
              <a:rPr lang="en-US" altLang="en-US">
                <a:solidFill>
                  <a:srgbClr val="FFFF00"/>
                </a:solidFill>
              </a:rPr>
              <a:t>It has room for 4 bonds to 4 other atoms.</a:t>
            </a:r>
          </a:p>
          <a:p>
            <a:pPr>
              <a:lnSpc>
                <a:spcPct val="90000"/>
              </a:lnSpc>
            </a:pPr>
            <a:r>
              <a:rPr lang="en-US" altLang="en-US">
                <a:solidFill>
                  <a:srgbClr val="FFFF00"/>
                </a:solidFill>
              </a:rPr>
              <a:t>Organic compounds have specific geometry around the carbon to carbon bond.</a:t>
            </a:r>
          </a:p>
          <a:p>
            <a:pPr lvl="1">
              <a:lnSpc>
                <a:spcPct val="90000"/>
              </a:lnSpc>
            </a:pPr>
            <a:r>
              <a:rPr lang="en-US" altLang="en-US">
                <a:solidFill>
                  <a:srgbClr val="FFFF00"/>
                </a:solidFill>
              </a:rPr>
              <a:t>If there are four atoms or groups around a carbon atom, it has a </a:t>
            </a:r>
            <a:r>
              <a:rPr lang="en-US" altLang="en-US" b="1">
                <a:solidFill>
                  <a:srgbClr val="FF6600"/>
                </a:solidFill>
              </a:rPr>
              <a:t>tetrahedral geometry</a:t>
            </a:r>
            <a:r>
              <a:rPr lang="en-US" altLang="en-US">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 fill="hold"/>
                                        <p:tgtEl>
                                          <p:spTgt spid="167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7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additive="base">
                                        <p:cTn id="19" dur="500" fill="hold"/>
                                        <p:tgtEl>
                                          <p:spTgt spid="1679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7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67939">
                                            <p:txEl>
                                              <p:pRg st="3" end="3"/>
                                            </p:txEl>
                                          </p:spTgt>
                                        </p:tgtEl>
                                        <p:attrNameLst>
                                          <p:attrName>style.visibility</p:attrName>
                                        </p:attrNameLst>
                                      </p:cBhvr>
                                      <p:to>
                                        <p:strVal val="visible"/>
                                      </p:to>
                                    </p:set>
                                    <p:anim calcmode="lin" valueType="num">
                                      <p:cBhvr additive="base">
                                        <p:cTn id="25" dur="500" fill="hold"/>
                                        <p:tgtEl>
                                          <p:spTgt spid="1679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7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67939">
                                            <p:txEl>
                                              <p:pRg st="4" end="4"/>
                                            </p:txEl>
                                          </p:spTgt>
                                        </p:tgtEl>
                                        <p:attrNameLst>
                                          <p:attrName>style.visibility</p:attrName>
                                        </p:attrNameLst>
                                      </p:cBhvr>
                                      <p:to>
                                        <p:strVal val="visible"/>
                                      </p:to>
                                    </p:set>
                                    <p:anim calcmode="lin" valueType="num">
                                      <p:cBhvr additive="base">
                                        <p:cTn id="31" dur="500" fill="hold"/>
                                        <p:tgtEl>
                                          <p:spTgt spid="1679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7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67939">
                                            <p:txEl>
                                              <p:pRg st="5" end="5"/>
                                            </p:txEl>
                                          </p:spTgt>
                                        </p:tgtEl>
                                        <p:attrNameLst>
                                          <p:attrName>style.visibility</p:attrName>
                                        </p:attrNameLst>
                                      </p:cBhvr>
                                      <p:to>
                                        <p:strVal val="visible"/>
                                      </p:to>
                                    </p:set>
                                    <p:anim calcmode="lin" valueType="num">
                                      <p:cBhvr additive="base">
                                        <p:cTn id="37" dur="500" fill="hold"/>
                                        <p:tgtEl>
                                          <p:spTgt spid="16793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7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7939">
                                            <p:txEl>
                                              <p:pRg st="6" end="6"/>
                                            </p:txEl>
                                          </p:spTgt>
                                        </p:tgtEl>
                                        <p:attrNameLst>
                                          <p:attrName>style.visibility</p:attrName>
                                        </p:attrNameLst>
                                      </p:cBhvr>
                                      <p:to>
                                        <p:strVal val="visible"/>
                                      </p:to>
                                    </p:set>
                                    <p:anim calcmode="lin" valueType="num">
                                      <p:cBhvr additive="base">
                                        <p:cTn id="43" dur="500" fill="hold"/>
                                        <p:tgtEl>
                                          <p:spTgt spid="16793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7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0D770DF-8C29-EE46-16FB-3805E127931D}"/>
              </a:ext>
            </a:extLst>
          </p:cNvPr>
          <p:cNvSpPr>
            <a:spLocks noGrp="1" noChangeArrowheads="1"/>
          </p:cNvSpPr>
          <p:nvPr>
            <p:ph type="title"/>
          </p:nvPr>
        </p:nvSpPr>
        <p:spPr/>
        <p:txBody>
          <a:bodyPr/>
          <a:lstStyle/>
          <a:p>
            <a:endParaRPr lang="en-GB" altLang="en-US"/>
          </a:p>
        </p:txBody>
      </p:sp>
      <p:sp>
        <p:nvSpPr>
          <p:cNvPr id="188419" name="Rectangle 3">
            <a:extLst>
              <a:ext uri="{FF2B5EF4-FFF2-40B4-BE49-F238E27FC236}">
                <a16:creationId xmlns:a16="http://schemas.microsoft.com/office/drawing/2014/main" id="{5ACF7D85-3264-ECC5-AD4B-9E596239D905}"/>
              </a:ext>
            </a:extLst>
          </p:cNvPr>
          <p:cNvSpPr>
            <a:spLocks noGrp="1" noChangeArrowheads="1"/>
          </p:cNvSpPr>
          <p:nvPr>
            <p:ph type="body" idx="1"/>
          </p:nvPr>
        </p:nvSpPr>
        <p:spPr>
          <a:xfrm>
            <a:off x="0" y="1143000"/>
            <a:ext cx="9144000" cy="4953000"/>
          </a:xfrm>
        </p:spPr>
        <p:txBody>
          <a:bodyPr/>
          <a:lstStyle/>
          <a:p>
            <a:r>
              <a:rPr lang="en-US" altLang="en-US" sz="2800">
                <a:solidFill>
                  <a:srgbClr val="FFFF00"/>
                </a:solidFill>
              </a:rPr>
              <a:t>Introduction</a:t>
            </a:r>
          </a:p>
          <a:p>
            <a:pPr lvl="1"/>
            <a:r>
              <a:rPr lang="en-US" altLang="en-US">
                <a:solidFill>
                  <a:srgbClr val="FFFF00"/>
                </a:solidFill>
              </a:rPr>
              <a:t>Living organisms have to be able to:</a:t>
            </a:r>
          </a:p>
          <a:p>
            <a:pPr lvl="2"/>
            <a:r>
              <a:rPr lang="en-US" altLang="en-US" sz="2800">
                <a:solidFill>
                  <a:srgbClr val="FFFF00"/>
                </a:solidFill>
              </a:rPr>
              <a:t>Exchange matter and energy with their surroundings.</a:t>
            </a:r>
          </a:p>
          <a:p>
            <a:pPr lvl="2"/>
            <a:r>
              <a:rPr lang="en-US" altLang="en-US" sz="2800">
                <a:solidFill>
                  <a:srgbClr val="FFFF00"/>
                </a:solidFill>
              </a:rPr>
              <a:t>Transform matter and energy into different forms.</a:t>
            </a:r>
          </a:p>
          <a:p>
            <a:pPr lvl="2"/>
            <a:r>
              <a:rPr lang="en-US" altLang="en-US" sz="2800">
                <a:solidFill>
                  <a:srgbClr val="FFFF00"/>
                </a:solidFill>
              </a:rPr>
              <a:t>Respond to changes in their environment.</a:t>
            </a:r>
          </a:p>
          <a:p>
            <a:pPr lvl="2"/>
            <a:r>
              <a:rPr lang="en-US" altLang="en-US" sz="2800">
                <a:solidFill>
                  <a:srgbClr val="FFFF00"/>
                </a:solidFill>
              </a:rPr>
              <a:t>Grow.</a:t>
            </a:r>
          </a:p>
          <a:p>
            <a:pPr lvl="2"/>
            <a:r>
              <a:rPr lang="en-US" altLang="en-US" sz="2800">
                <a:solidFill>
                  <a:srgbClr val="FFFF00"/>
                </a:solidFill>
              </a:rPr>
              <a:t>Reproduce.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8419">
                                            <p:txEl>
                                              <p:pRg st="3" end="3"/>
                                            </p:txEl>
                                          </p:spTgt>
                                        </p:tgtEl>
                                        <p:attrNameLst>
                                          <p:attrName>style.visibility</p:attrName>
                                        </p:attrNameLst>
                                      </p:cBhvr>
                                      <p:to>
                                        <p:strVal val="visible"/>
                                      </p:to>
                                    </p:set>
                                    <p:anim calcmode="lin" valueType="num">
                                      <p:cBhvr additive="base">
                                        <p:cTn id="25" dur="500" fill="hold"/>
                                        <p:tgtEl>
                                          <p:spTgt spid="1884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8419">
                                            <p:txEl>
                                              <p:pRg st="4" end="4"/>
                                            </p:txEl>
                                          </p:spTgt>
                                        </p:tgtEl>
                                        <p:attrNameLst>
                                          <p:attrName>style.visibility</p:attrName>
                                        </p:attrNameLst>
                                      </p:cBhvr>
                                      <p:to>
                                        <p:strVal val="visible"/>
                                      </p:to>
                                    </p:set>
                                    <p:anim calcmode="lin" valueType="num">
                                      <p:cBhvr additive="base">
                                        <p:cTn id="31" dur="500" fill="hold"/>
                                        <p:tgtEl>
                                          <p:spTgt spid="1884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8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8419">
                                            <p:txEl>
                                              <p:pRg st="5" end="5"/>
                                            </p:txEl>
                                          </p:spTgt>
                                        </p:tgtEl>
                                        <p:attrNameLst>
                                          <p:attrName>style.visibility</p:attrName>
                                        </p:attrNameLst>
                                      </p:cBhvr>
                                      <p:to>
                                        <p:strVal val="visible"/>
                                      </p:to>
                                    </p:set>
                                    <p:anim calcmode="lin" valueType="num">
                                      <p:cBhvr additive="base">
                                        <p:cTn id="37" dur="500" fill="hold"/>
                                        <p:tgtEl>
                                          <p:spTgt spid="18841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8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88419">
                                            <p:txEl>
                                              <p:pRg st="6" end="6"/>
                                            </p:txEl>
                                          </p:spTgt>
                                        </p:tgtEl>
                                        <p:attrNameLst>
                                          <p:attrName>style.visibility</p:attrName>
                                        </p:attrNameLst>
                                      </p:cBhvr>
                                      <p:to>
                                        <p:strVal val="visible"/>
                                      </p:to>
                                    </p:set>
                                    <p:anim calcmode="lin" valueType="num">
                                      <p:cBhvr additive="base">
                                        <p:cTn id="43" dur="500" fill="hold"/>
                                        <p:tgtEl>
                                          <p:spTgt spid="18841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84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5"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51AAF9AD-1D84-8DEC-2AF3-CB57A579A058}"/>
              </a:ext>
            </a:extLst>
          </p:cNvPr>
          <p:cNvSpPr>
            <a:spLocks noGrp="1" noChangeArrowheads="1"/>
          </p:cNvSpPr>
          <p:nvPr>
            <p:ph type="title"/>
          </p:nvPr>
        </p:nvSpPr>
        <p:spPr/>
        <p:txBody>
          <a:bodyPr/>
          <a:lstStyle/>
          <a:p>
            <a:endParaRPr lang="en-GB" altLang="en-US">
              <a:solidFill>
                <a:srgbClr val="FFFF00"/>
              </a:solidFill>
            </a:endParaRPr>
          </a:p>
        </p:txBody>
      </p:sp>
      <p:sp>
        <p:nvSpPr>
          <p:cNvPr id="191491" name="Rectangle 3">
            <a:extLst>
              <a:ext uri="{FF2B5EF4-FFF2-40B4-BE49-F238E27FC236}">
                <a16:creationId xmlns:a16="http://schemas.microsoft.com/office/drawing/2014/main" id="{8F4A97FB-F455-2F08-15B1-79DC98213308}"/>
              </a:ext>
            </a:extLst>
          </p:cNvPr>
          <p:cNvSpPr>
            <a:spLocks noGrp="1" noChangeArrowheads="1"/>
          </p:cNvSpPr>
          <p:nvPr>
            <p:ph type="body" idx="1"/>
          </p:nvPr>
        </p:nvSpPr>
        <p:spPr>
          <a:xfrm>
            <a:off x="0" y="990600"/>
            <a:ext cx="9144000" cy="5867400"/>
          </a:xfrm>
        </p:spPr>
        <p:txBody>
          <a:bodyPr/>
          <a:lstStyle/>
          <a:p>
            <a:pPr lvl="1"/>
            <a:r>
              <a:rPr lang="en-US" altLang="en-US">
                <a:solidFill>
                  <a:srgbClr val="FFFF00"/>
                </a:solidFill>
              </a:rPr>
              <a:t>All of these changes are due to large organic compounds called </a:t>
            </a:r>
            <a:r>
              <a:rPr lang="en-US" altLang="en-US" b="1">
                <a:solidFill>
                  <a:srgbClr val="FF6600"/>
                </a:solidFill>
              </a:rPr>
              <a:t>macromolecules</a:t>
            </a:r>
            <a:r>
              <a:rPr lang="en-US" altLang="en-US">
                <a:solidFill>
                  <a:srgbClr val="FF6600"/>
                </a:solidFill>
              </a:rPr>
              <a:t>.</a:t>
            </a:r>
          </a:p>
          <a:p>
            <a:pPr lvl="2"/>
            <a:r>
              <a:rPr lang="en-US" altLang="en-US">
                <a:solidFill>
                  <a:srgbClr val="FFFF00"/>
                </a:solidFill>
              </a:rPr>
              <a:t>A macromolecule is a combination of many smaller similar molecules polymerized into a chain structure.</a:t>
            </a:r>
          </a:p>
          <a:p>
            <a:pPr lvl="1"/>
            <a:r>
              <a:rPr lang="en-US" altLang="en-US">
                <a:solidFill>
                  <a:srgbClr val="FFFF00"/>
                </a:solidFill>
              </a:rPr>
              <a:t>In living organisms there are three main types of macromolecules which control all activities and determine what an organism will do and become.</a:t>
            </a:r>
          </a:p>
          <a:p>
            <a:pPr lvl="2"/>
            <a:r>
              <a:rPr lang="en-US" altLang="en-US">
                <a:solidFill>
                  <a:srgbClr val="FFFF00"/>
                </a:solidFill>
              </a:rPr>
              <a:t>Proteins.</a:t>
            </a:r>
          </a:p>
          <a:p>
            <a:pPr lvl="2"/>
            <a:r>
              <a:rPr lang="en-US" altLang="en-US">
                <a:solidFill>
                  <a:srgbClr val="FFFF00"/>
                </a:solidFill>
              </a:rPr>
              <a:t>Carbohydrates</a:t>
            </a:r>
          </a:p>
          <a:p>
            <a:pPr lvl="2"/>
            <a:r>
              <a:rPr lang="en-US" altLang="en-US">
                <a:solidFill>
                  <a:srgbClr val="FFFF00"/>
                </a:solidFill>
              </a:rPr>
              <a:t>Nucleic acids.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91491">
                                            <p:txEl>
                                              <p:pRg st="5" end="5"/>
                                            </p:txEl>
                                          </p:spTgt>
                                        </p:tgtEl>
                                        <p:attrNameLst>
                                          <p:attrName>style.visibility</p:attrName>
                                        </p:attrNameLst>
                                      </p:cBhvr>
                                      <p:to>
                                        <p:strVal val="visible"/>
                                      </p:to>
                                    </p:set>
                                    <p:anim calcmode="lin" valueType="num">
                                      <p:cBhvr additive="base">
                                        <p:cTn id="37" dur="500" fill="hold"/>
                                        <p:tgtEl>
                                          <p:spTgt spid="19149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14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5"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379CD994-9800-95B5-60FC-F4AEAEDCF007}"/>
              </a:ext>
            </a:extLst>
          </p:cNvPr>
          <p:cNvSpPr>
            <a:spLocks noGrp="1" noChangeArrowheads="1"/>
          </p:cNvSpPr>
          <p:nvPr>
            <p:ph type="title"/>
          </p:nvPr>
        </p:nvSpPr>
        <p:spPr/>
        <p:txBody>
          <a:bodyPr/>
          <a:lstStyle/>
          <a:p>
            <a:endParaRPr lang="en-GB" altLang="en-US">
              <a:solidFill>
                <a:srgbClr val="FFFF00"/>
              </a:solidFill>
            </a:endParaRPr>
          </a:p>
        </p:txBody>
      </p:sp>
      <p:sp>
        <p:nvSpPr>
          <p:cNvPr id="190467" name="Rectangle 3">
            <a:extLst>
              <a:ext uri="{FF2B5EF4-FFF2-40B4-BE49-F238E27FC236}">
                <a16:creationId xmlns:a16="http://schemas.microsoft.com/office/drawing/2014/main" id="{3014B86C-0D9F-5538-8262-4C707474A11A}"/>
              </a:ext>
            </a:extLst>
          </p:cNvPr>
          <p:cNvSpPr>
            <a:spLocks noGrp="1" noChangeArrowheads="1"/>
          </p:cNvSpPr>
          <p:nvPr>
            <p:ph type="body" idx="1"/>
          </p:nvPr>
        </p:nvSpPr>
        <p:spPr>
          <a:xfrm>
            <a:off x="0" y="609600"/>
            <a:ext cx="9144000" cy="6248400"/>
          </a:xfrm>
        </p:spPr>
        <p:txBody>
          <a:bodyPr/>
          <a:lstStyle/>
          <a:p>
            <a:pPr lvl="1"/>
            <a:r>
              <a:rPr lang="en-US" altLang="en-US">
                <a:solidFill>
                  <a:srgbClr val="FFFF00"/>
                </a:solidFill>
              </a:rPr>
              <a:t>The basic unit of life is the </a:t>
            </a:r>
            <a:r>
              <a:rPr lang="en-US" altLang="en-US" b="1">
                <a:solidFill>
                  <a:srgbClr val="FF6600"/>
                </a:solidFill>
              </a:rPr>
              <a:t>cell</a:t>
            </a:r>
            <a:r>
              <a:rPr lang="en-US" altLang="en-US" b="1">
                <a:solidFill>
                  <a:srgbClr val="FFFF00"/>
                </a:solidFill>
              </a:rPr>
              <a:t>.</a:t>
            </a:r>
          </a:p>
          <a:p>
            <a:pPr lvl="2"/>
            <a:r>
              <a:rPr lang="en-US" altLang="en-US">
                <a:solidFill>
                  <a:srgbClr val="FFFF00"/>
                </a:solidFill>
              </a:rPr>
              <a:t>The cell makes up all living organisms that we know of.</a:t>
            </a:r>
          </a:p>
          <a:p>
            <a:pPr lvl="2"/>
            <a:r>
              <a:rPr lang="en-US" altLang="en-US">
                <a:solidFill>
                  <a:srgbClr val="FFFF00"/>
                </a:solidFill>
              </a:rPr>
              <a:t>Cells are in turn made of macromolecules that form inside the cell.</a:t>
            </a:r>
          </a:p>
          <a:p>
            <a:pPr lvl="2"/>
            <a:r>
              <a:rPr lang="en-US" altLang="en-US">
                <a:solidFill>
                  <a:srgbClr val="FFFF00"/>
                </a:solidFill>
              </a:rPr>
              <a:t>Other macromolecules control the formation of these macromolecules.</a:t>
            </a:r>
          </a:p>
          <a:p>
            <a:pPr lvl="1"/>
            <a:r>
              <a:rPr lang="en-US" altLang="en-US" b="1">
                <a:solidFill>
                  <a:srgbClr val="FF6600"/>
                </a:solidFill>
              </a:rPr>
              <a:t>Metabolism</a:t>
            </a:r>
            <a:r>
              <a:rPr lang="en-US" altLang="en-US">
                <a:solidFill>
                  <a:srgbClr val="FFFF00"/>
                </a:solidFill>
              </a:rPr>
              <a:t> is the breaking down or building up of macromolecules.</a:t>
            </a:r>
          </a:p>
          <a:p>
            <a:pPr lvl="2"/>
            <a:r>
              <a:rPr lang="en-US" altLang="en-US">
                <a:solidFill>
                  <a:srgbClr val="FFFF00"/>
                </a:solidFill>
              </a:rPr>
              <a:t>Generally, breaking down macromolecules releases energy that the organism can use as an energy source.</a:t>
            </a:r>
          </a:p>
          <a:p>
            <a:pPr lvl="2"/>
            <a:r>
              <a:rPr lang="en-US" altLang="en-US">
                <a:solidFill>
                  <a:srgbClr val="FFFF00"/>
                </a:solidFill>
              </a:rPr>
              <a:t>The building up of macromolecules requires energy, that is obtained from breaking down macromolecules.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0467">
                                            <p:txEl>
                                              <p:pRg st="3" end="3"/>
                                            </p:txEl>
                                          </p:spTgt>
                                        </p:tgtEl>
                                        <p:attrNameLst>
                                          <p:attrName>style.visibility</p:attrName>
                                        </p:attrNameLst>
                                      </p:cBhvr>
                                      <p:to>
                                        <p:strVal val="visible"/>
                                      </p:to>
                                    </p:set>
                                    <p:anim calcmode="lin" valueType="num">
                                      <p:cBhvr additive="base">
                                        <p:cTn id="25" dur="500" fill="hold"/>
                                        <p:tgtEl>
                                          <p:spTgt spid="1904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0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0467">
                                            <p:txEl>
                                              <p:pRg st="4" end="4"/>
                                            </p:txEl>
                                          </p:spTgt>
                                        </p:tgtEl>
                                        <p:attrNameLst>
                                          <p:attrName>style.visibility</p:attrName>
                                        </p:attrNameLst>
                                      </p:cBhvr>
                                      <p:to>
                                        <p:strVal val="visible"/>
                                      </p:to>
                                    </p:set>
                                    <p:anim calcmode="lin" valueType="num">
                                      <p:cBhvr additive="base">
                                        <p:cTn id="31" dur="500" fill="hold"/>
                                        <p:tgtEl>
                                          <p:spTgt spid="1904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0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90467">
                                            <p:txEl>
                                              <p:pRg st="5" end="5"/>
                                            </p:txEl>
                                          </p:spTgt>
                                        </p:tgtEl>
                                        <p:attrNameLst>
                                          <p:attrName>style.visibility</p:attrName>
                                        </p:attrNameLst>
                                      </p:cBhvr>
                                      <p:to>
                                        <p:strVal val="visible"/>
                                      </p:to>
                                    </p:set>
                                    <p:anim calcmode="lin" valueType="num">
                                      <p:cBhvr additive="base">
                                        <p:cTn id="37" dur="500" fill="hold"/>
                                        <p:tgtEl>
                                          <p:spTgt spid="1904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0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90467">
                                            <p:txEl>
                                              <p:pRg st="6" end="6"/>
                                            </p:txEl>
                                          </p:spTgt>
                                        </p:tgtEl>
                                        <p:attrNameLst>
                                          <p:attrName>style.visibility</p:attrName>
                                        </p:attrNameLst>
                                      </p:cBhvr>
                                      <p:to>
                                        <p:strVal val="visible"/>
                                      </p:to>
                                    </p:set>
                                    <p:anim calcmode="lin" valueType="num">
                                      <p:cBhvr additive="base">
                                        <p:cTn id="43" dur="500" fill="hold"/>
                                        <p:tgtEl>
                                          <p:spTgt spid="19046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04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bldLvl="5"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2204F69D-89B1-6CF0-234F-8031AE0EFD8F}"/>
              </a:ext>
            </a:extLst>
          </p:cNvPr>
          <p:cNvSpPr>
            <a:spLocks noGrp="1" noChangeArrowheads="1"/>
          </p:cNvSpPr>
          <p:nvPr>
            <p:ph type="title"/>
          </p:nvPr>
        </p:nvSpPr>
        <p:spPr/>
        <p:txBody>
          <a:bodyPr/>
          <a:lstStyle/>
          <a:p>
            <a:endParaRPr lang="en-GB" altLang="en-US"/>
          </a:p>
        </p:txBody>
      </p:sp>
      <p:sp>
        <p:nvSpPr>
          <p:cNvPr id="189443" name="Rectangle 3">
            <a:extLst>
              <a:ext uri="{FF2B5EF4-FFF2-40B4-BE49-F238E27FC236}">
                <a16:creationId xmlns:a16="http://schemas.microsoft.com/office/drawing/2014/main" id="{B7E09F24-F90B-01E5-13A6-1C972EB75DE0}"/>
              </a:ext>
            </a:extLst>
          </p:cNvPr>
          <p:cNvSpPr>
            <a:spLocks noGrp="1" noChangeArrowheads="1"/>
          </p:cNvSpPr>
          <p:nvPr>
            <p:ph type="body" idx="1"/>
          </p:nvPr>
        </p:nvSpPr>
        <p:spPr>
          <a:xfrm>
            <a:off x="0" y="609600"/>
            <a:ext cx="9144000" cy="5486400"/>
          </a:xfrm>
        </p:spPr>
        <p:txBody>
          <a:bodyPr/>
          <a:lstStyle/>
          <a:p>
            <a:r>
              <a:rPr lang="en-US" altLang="en-US" b="1">
                <a:solidFill>
                  <a:srgbClr val="FF6600"/>
                </a:solidFill>
              </a:rPr>
              <a:t>Proteins</a:t>
            </a:r>
          </a:p>
          <a:p>
            <a:pPr lvl="1"/>
            <a:r>
              <a:rPr lang="en-US" altLang="en-US">
                <a:solidFill>
                  <a:srgbClr val="FFFF00"/>
                </a:solidFill>
              </a:rPr>
              <a:t>Proteins are macromolecules that are </a:t>
            </a:r>
            <a:r>
              <a:rPr lang="en-US" altLang="en-US" b="1">
                <a:solidFill>
                  <a:srgbClr val="FFFF00"/>
                </a:solidFill>
              </a:rPr>
              <a:t>polymers</a:t>
            </a:r>
            <a:r>
              <a:rPr lang="en-US" altLang="en-US">
                <a:solidFill>
                  <a:srgbClr val="FFFF00"/>
                </a:solidFill>
              </a:rPr>
              <a:t> of amino acids.</a:t>
            </a:r>
          </a:p>
          <a:p>
            <a:pPr lvl="1"/>
            <a:r>
              <a:rPr lang="en-US" altLang="en-US" b="1">
                <a:solidFill>
                  <a:srgbClr val="FF6600"/>
                </a:solidFill>
              </a:rPr>
              <a:t>Structurally</a:t>
            </a:r>
            <a:r>
              <a:rPr lang="en-US" altLang="en-US">
                <a:solidFill>
                  <a:srgbClr val="FFFF00"/>
                </a:solidFill>
              </a:rPr>
              <a:t>, proteins go into making muscle tissue, connective tissue, and skin, hair, and nails, just to name a few.</a:t>
            </a:r>
          </a:p>
          <a:p>
            <a:pPr lvl="1"/>
            <a:r>
              <a:rPr lang="en-US" altLang="en-US" b="1">
                <a:solidFill>
                  <a:srgbClr val="FF6600"/>
                </a:solidFill>
              </a:rPr>
              <a:t>Functionally</a:t>
            </a:r>
            <a:r>
              <a:rPr lang="en-US" altLang="en-US">
                <a:solidFill>
                  <a:srgbClr val="FFFF00"/>
                </a:solidFill>
              </a:rPr>
              <a:t> proteins are enzymes which catalyze biochemical reactions</a:t>
            </a:r>
          </a:p>
          <a:p>
            <a:pPr lvl="2"/>
            <a:r>
              <a:rPr lang="en-US" altLang="en-US">
                <a:solidFill>
                  <a:srgbClr val="FFFF00"/>
                </a:solidFill>
              </a:rPr>
              <a:t>Building up macromolecules requires energy and an enzyme lowers the amount of energy that is necessary.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9443">
                                            <p:txEl>
                                              <p:pRg st="4" end="4"/>
                                            </p:txEl>
                                          </p:spTgt>
                                        </p:tgtEl>
                                        <p:attrNameLst>
                                          <p:attrName>style.visibility</p:attrName>
                                        </p:attrNameLst>
                                      </p:cBhvr>
                                      <p:to>
                                        <p:strVal val="visible"/>
                                      </p:to>
                                    </p:set>
                                    <p:anim calcmode="lin" valueType="num">
                                      <p:cBhvr additive="base">
                                        <p:cTn id="31" dur="500" fill="hold"/>
                                        <p:tgtEl>
                                          <p:spTgt spid="1894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bldLvl="5"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4DF00A9-3EC6-39D0-0586-921EE7003BF5}"/>
              </a:ext>
            </a:extLst>
          </p:cNvPr>
          <p:cNvSpPr>
            <a:spLocks noGrp="1" noChangeArrowheads="1"/>
          </p:cNvSpPr>
          <p:nvPr>
            <p:ph type="title"/>
          </p:nvPr>
        </p:nvSpPr>
        <p:spPr/>
        <p:txBody>
          <a:bodyPr/>
          <a:lstStyle/>
          <a:p>
            <a:endParaRPr lang="en-GB" altLang="en-US">
              <a:solidFill>
                <a:srgbClr val="FFFF00"/>
              </a:solidFill>
            </a:endParaRPr>
          </a:p>
        </p:txBody>
      </p:sp>
      <p:sp>
        <p:nvSpPr>
          <p:cNvPr id="193539" name="Rectangle 3">
            <a:extLst>
              <a:ext uri="{FF2B5EF4-FFF2-40B4-BE49-F238E27FC236}">
                <a16:creationId xmlns:a16="http://schemas.microsoft.com/office/drawing/2014/main" id="{DB8A97A0-D55E-5235-8C44-0868A1B1475E}"/>
              </a:ext>
            </a:extLst>
          </p:cNvPr>
          <p:cNvSpPr>
            <a:spLocks noGrp="1" noChangeArrowheads="1"/>
          </p:cNvSpPr>
          <p:nvPr>
            <p:ph type="body" idx="1"/>
          </p:nvPr>
        </p:nvSpPr>
        <p:spPr>
          <a:xfrm>
            <a:off x="0" y="1143000"/>
            <a:ext cx="9144000" cy="4953000"/>
          </a:xfrm>
        </p:spPr>
        <p:txBody>
          <a:bodyPr/>
          <a:lstStyle/>
          <a:p>
            <a:pPr lvl="1"/>
            <a:r>
              <a:rPr lang="en-US" altLang="en-US">
                <a:solidFill>
                  <a:srgbClr val="FFFF00"/>
                </a:solidFill>
              </a:rPr>
              <a:t>There are 20 amino acids that go into producing proteins.</a:t>
            </a:r>
          </a:p>
          <a:p>
            <a:pPr lvl="2"/>
            <a:r>
              <a:rPr lang="en-US" altLang="en-US" sz="2800">
                <a:solidFill>
                  <a:srgbClr val="FFFF00"/>
                </a:solidFill>
              </a:rPr>
              <a:t>These amino acids are polymerized by a dehydration synthesis to form long chains of repeating amino acids called a protein.</a:t>
            </a:r>
          </a:p>
          <a:p>
            <a:pPr lvl="2"/>
            <a:r>
              <a:rPr lang="en-US" altLang="en-US" sz="2800">
                <a:solidFill>
                  <a:srgbClr val="FFFF00"/>
                </a:solidFill>
              </a:rPr>
              <a:t>The arrangement of the amino acids in the polymer determine the structure of the protein which confers to it is function or structural attributes.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CC084D46-6A4B-AC4C-0E03-F74A87783B34}"/>
              </a:ext>
            </a:extLst>
          </p:cNvPr>
          <p:cNvSpPr>
            <a:spLocks noGrp="1" noChangeArrowheads="1"/>
          </p:cNvSpPr>
          <p:nvPr>
            <p:ph type="title"/>
          </p:nvPr>
        </p:nvSpPr>
        <p:spPr/>
        <p:txBody>
          <a:bodyPr/>
          <a:lstStyle/>
          <a:p>
            <a:endParaRPr lang="en-GB" altLang="en-US"/>
          </a:p>
        </p:txBody>
      </p:sp>
      <p:sp>
        <p:nvSpPr>
          <p:cNvPr id="220163" name="Rectangle 3">
            <a:extLst>
              <a:ext uri="{FF2B5EF4-FFF2-40B4-BE49-F238E27FC236}">
                <a16:creationId xmlns:a16="http://schemas.microsoft.com/office/drawing/2014/main" id="{DCF01DCA-62B5-BDDE-4D22-1451916C3EBA}"/>
              </a:ext>
            </a:extLst>
          </p:cNvPr>
          <p:cNvSpPr>
            <a:spLocks noGrp="1" noChangeArrowheads="1"/>
          </p:cNvSpPr>
          <p:nvPr>
            <p:ph type="body" idx="1"/>
          </p:nvPr>
        </p:nvSpPr>
        <p:spPr>
          <a:xfrm>
            <a:off x="0" y="685800"/>
            <a:ext cx="4114800" cy="6172200"/>
          </a:xfrm>
        </p:spPr>
        <p:txBody>
          <a:bodyPr/>
          <a:lstStyle/>
          <a:p>
            <a:r>
              <a:rPr lang="en-US" altLang="en-US">
                <a:solidFill>
                  <a:srgbClr val="FFFF00"/>
                </a:solidFill>
              </a:rPr>
              <a:t>The twenty amino acids that make up proteins, with three-letter abbreviations. The carboxyl group of one amino acid bonds with the amino group of a second acid to yield a dipeptide and water. Proteins are polypeptides.</a:t>
            </a:r>
          </a:p>
        </p:txBody>
      </p:sp>
      <p:pic>
        <p:nvPicPr>
          <p:cNvPr id="220164" name="Picture 4">
            <a:extLst>
              <a:ext uri="{FF2B5EF4-FFF2-40B4-BE49-F238E27FC236}">
                <a16:creationId xmlns:a16="http://schemas.microsoft.com/office/drawing/2014/main" id="{4C3257B2-8D87-9950-F248-375BA6B7C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0"/>
            <a:ext cx="50165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51EB6E8D-DB0A-7F78-0C2D-736EEC597247}"/>
              </a:ext>
            </a:extLst>
          </p:cNvPr>
          <p:cNvSpPr>
            <a:spLocks noGrp="1" noChangeArrowheads="1"/>
          </p:cNvSpPr>
          <p:nvPr>
            <p:ph type="title"/>
          </p:nvPr>
        </p:nvSpPr>
        <p:spPr/>
        <p:txBody>
          <a:bodyPr/>
          <a:lstStyle/>
          <a:p>
            <a:endParaRPr lang="en-GB" altLang="en-US"/>
          </a:p>
        </p:txBody>
      </p:sp>
      <p:sp>
        <p:nvSpPr>
          <p:cNvPr id="221187" name="Rectangle 3">
            <a:extLst>
              <a:ext uri="{FF2B5EF4-FFF2-40B4-BE49-F238E27FC236}">
                <a16:creationId xmlns:a16="http://schemas.microsoft.com/office/drawing/2014/main" id="{5C70E702-E468-8215-B62D-D629D7B7169C}"/>
              </a:ext>
            </a:extLst>
          </p:cNvPr>
          <p:cNvSpPr>
            <a:spLocks noGrp="1" noChangeArrowheads="1"/>
          </p:cNvSpPr>
          <p:nvPr>
            <p:ph type="body" idx="1"/>
          </p:nvPr>
        </p:nvSpPr>
        <p:spPr>
          <a:xfrm>
            <a:off x="0" y="4724400"/>
            <a:ext cx="9144000" cy="2133600"/>
          </a:xfrm>
        </p:spPr>
        <p:txBody>
          <a:bodyPr/>
          <a:lstStyle/>
          <a:p>
            <a:r>
              <a:rPr lang="en-US" altLang="en-US" sz="2800">
                <a:solidFill>
                  <a:srgbClr val="FFFF00"/>
                </a:solidFill>
              </a:rPr>
              <a:t>Part of a protein polypeptide made up of the amino acids cysteine (cys), valine (val), and lysine (lys). A protein can have from fifty to one thousand of these amino acid units; each protein has its own unique sequence.</a:t>
            </a:r>
          </a:p>
        </p:txBody>
      </p:sp>
      <p:pic>
        <p:nvPicPr>
          <p:cNvPr id="221188" name="Picture 4">
            <a:extLst>
              <a:ext uri="{FF2B5EF4-FFF2-40B4-BE49-F238E27FC236}">
                <a16:creationId xmlns:a16="http://schemas.microsoft.com/office/drawing/2014/main" id="{2E2C41DF-1999-7A3F-103D-7E0F41511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181600" cy="476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53C1C0AD-1C85-71A8-A371-424881CA32DE}"/>
              </a:ext>
            </a:extLst>
          </p:cNvPr>
          <p:cNvSpPr>
            <a:spLocks noGrp="1" noChangeArrowheads="1"/>
          </p:cNvSpPr>
          <p:nvPr>
            <p:ph type="title"/>
          </p:nvPr>
        </p:nvSpPr>
        <p:spPr/>
        <p:txBody>
          <a:bodyPr/>
          <a:lstStyle/>
          <a:p>
            <a:endParaRPr lang="en-GB" altLang="en-US"/>
          </a:p>
        </p:txBody>
      </p:sp>
      <p:sp>
        <p:nvSpPr>
          <p:cNvPr id="192515" name="Rectangle 3">
            <a:extLst>
              <a:ext uri="{FF2B5EF4-FFF2-40B4-BE49-F238E27FC236}">
                <a16:creationId xmlns:a16="http://schemas.microsoft.com/office/drawing/2014/main" id="{DCDDCC17-5DE2-5B76-8BFC-DFCB5A33969A}"/>
              </a:ext>
            </a:extLst>
          </p:cNvPr>
          <p:cNvSpPr>
            <a:spLocks noGrp="1" noChangeArrowheads="1"/>
          </p:cNvSpPr>
          <p:nvPr>
            <p:ph type="body" idx="1"/>
          </p:nvPr>
        </p:nvSpPr>
        <p:spPr>
          <a:xfrm>
            <a:off x="0" y="990600"/>
            <a:ext cx="9144000" cy="5105400"/>
          </a:xfrm>
        </p:spPr>
        <p:txBody>
          <a:bodyPr/>
          <a:lstStyle/>
          <a:p>
            <a:r>
              <a:rPr lang="en-US" altLang="en-US" b="1">
                <a:solidFill>
                  <a:srgbClr val="FF6600"/>
                </a:solidFill>
              </a:rPr>
              <a:t>Carbohydrates</a:t>
            </a:r>
          </a:p>
          <a:p>
            <a:pPr lvl="1"/>
            <a:r>
              <a:rPr lang="en-US" altLang="en-US">
                <a:solidFill>
                  <a:srgbClr val="FFFF00"/>
                </a:solidFill>
              </a:rPr>
              <a:t>Carbohydrates are a large group of compounds that are generally called sugars, starches, and cellulose (all of which are sugars or polymers of sugars)</a:t>
            </a:r>
          </a:p>
          <a:p>
            <a:pPr lvl="1"/>
            <a:r>
              <a:rPr lang="en-US" altLang="en-US">
                <a:solidFill>
                  <a:srgbClr val="FFFF00"/>
                </a:solidFill>
              </a:rPr>
              <a:t>Generally sugars are a storage source of energy.</a:t>
            </a:r>
          </a:p>
          <a:p>
            <a:pPr lvl="2"/>
            <a:r>
              <a:rPr lang="en-US" altLang="en-US">
                <a:solidFill>
                  <a:srgbClr val="FFFF00"/>
                </a:solidFill>
              </a:rPr>
              <a:t>By breaking sugars down into carbon dioxide and water, living organisms can release the energy that is locked up in them to use for energy requirements.</a:t>
            </a:r>
          </a:p>
          <a:p>
            <a:pPr lvl="1"/>
            <a:r>
              <a:rPr lang="en-US" altLang="en-US" b="1">
                <a:solidFill>
                  <a:srgbClr val="FF6600"/>
                </a:solidFill>
              </a:rPr>
              <a:t>Glucose</a:t>
            </a:r>
            <a:r>
              <a:rPr lang="en-US" altLang="en-US">
                <a:solidFill>
                  <a:srgbClr val="FFFF00"/>
                </a:solidFill>
              </a:rPr>
              <a:t> is the carbohydrate that animals utilize mostly for their energy.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2515">
                                            <p:txEl>
                                              <p:pRg st="4" end="4"/>
                                            </p:txEl>
                                          </p:spTgt>
                                        </p:tgtEl>
                                        <p:attrNameLst>
                                          <p:attrName>style.visibility</p:attrName>
                                        </p:attrNameLst>
                                      </p:cBhvr>
                                      <p:to>
                                        <p:strVal val="visible"/>
                                      </p:to>
                                    </p:set>
                                    <p:anim calcmode="lin" valueType="num">
                                      <p:cBhvr additive="base">
                                        <p:cTn id="31" dur="500" fill="hold"/>
                                        <p:tgtEl>
                                          <p:spTgt spid="1925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2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bldLvl="5"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78134239-0019-9E58-482F-9E2815DE7818}"/>
              </a:ext>
            </a:extLst>
          </p:cNvPr>
          <p:cNvSpPr>
            <a:spLocks noGrp="1" noChangeArrowheads="1"/>
          </p:cNvSpPr>
          <p:nvPr>
            <p:ph type="title"/>
          </p:nvPr>
        </p:nvSpPr>
        <p:spPr/>
        <p:txBody>
          <a:bodyPr/>
          <a:lstStyle/>
          <a:p>
            <a:endParaRPr lang="en-GB" altLang="en-US"/>
          </a:p>
        </p:txBody>
      </p:sp>
      <p:sp>
        <p:nvSpPr>
          <p:cNvPr id="222211" name="Rectangle 3">
            <a:extLst>
              <a:ext uri="{FF2B5EF4-FFF2-40B4-BE49-F238E27FC236}">
                <a16:creationId xmlns:a16="http://schemas.microsoft.com/office/drawing/2014/main" id="{6FA706FB-8F57-CDE9-B78D-419B19B99E72}"/>
              </a:ext>
            </a:extLst>
          </p:cNvPr>
          <p:cNvSpPr>
            <a:spLocks noGrp="1" noChangeArrowheads="1"/>
          </p:cNvSpPr>
          <p:nvPr>
            <p:ph type="body" idx="1"/>
          </p:nvPr>
        </p:nvSpPr>
        <p:spPr>
          <a:xfrm>
            <a:off x="0" y="5638800"/>
            <a:ext cx="9144000" cy="1219200"/>
          </a:xfrm>
        </p:spPr>
        <p:txBody>
          <a:bodyPr/>
          <a:lstStyle/>
          <a:p>
            <a:pPr>
              <a:lnSpc>
                <a:spcPct val="90000"/>
              </a:lnSpc>
            </a:pPr>
            <a:r>
              <a:rPr lang="en-US" altLang="en-US" sz="2800">
                <a:solidFill>
                  <a:srgbClr val="FFFF00"/>
                </a:solidFill>
              </a:rPr>
              <a:t>Glucose (blood sugar) is an aldehyde, and fructose (fruit sugar) is a ketone. Both have a molecular formula of C</a:t>
            </a:r>
            <a:r>
              <a:rPr lang="en-US" altLang="en-US" sz="2800" baseline="-25000">
                <a:solidFill>
                  <a:srgbClr val="FFFF00"/>
                </a:solidFill>
              </a:rPr>
              <a:t>6</a:t>
            </a:r>
            <a:r>
              <a:rPr lang="en-US" altLang="en-US" sz="2800">
                <a:solidFill>
                  <a:srgbClr val="FFFF00"/>
                </a:solidFill>
              </a:rPr>
              <a:t>H</a:t>
            </a:r>
            <a:r>
              <a:rPr lang="en-US" altLang="en-US" sz="2800" baseline="-25000">
                <a:solidFill>
                  <a:srgbClr val="FFFF00"/>
                </a:solidFill>
              </a:rPr>
              <a:t>12</a:t>
            </a:r>
            <a:r>
              <a:rPr lang="en-US" altLang="en-US" sz="2800">
                <a:solidFill>
                  <a:srgbClr val="FFFF00"/>
                </a:solidFill>
              </a:rPr>
              <a:t>O</a:t>
            </a:r>
            <a:r>
              <a:rPr lang="en-US" altLang="en-US" sz="2800" baseline="-25000">
                <a:solidFill>
                  <a:srgbClr val="FFFF00"/>
                </a:solidFill>
              </a:rPr>
              <a:t>6</a:t>
            </a:r>
          </a:p>
        </p:txBody>
      </p:sp>
      <p:pic>
        <p:nvPicPr>
          <p:cNvPr id="222212" name="Picture 4">
            <a:extLst>
              <a:ext uri="{FF2B5EF4-FFF2-40B4-BE49-F238E27FC236}">
                <a16:creationId xmlns:a16="http://schemas.microsoft.com/office/drawing/2014/main" id="{4630A87B-2776-6F63-AF03-3599E12A7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516563"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74FDF50C-F5EA-B155-58BD-5ECEAEE223CF}"/>
              </a:ext>
            </a:extLst>
          </p:cNvPr>
          <p:cNvSpPr>
            <a:spLocks noGrp="1" noChangeArrowheads="1"/>
          </p:cNvSpPr>
          <p:nvPr>
            <p:ph type="title"/>
          </p:nvPr>
        </p:nvSpPr>
        <p:spPr/>
        <p:txBody>
          <a:bodyPr/>
          <a:lstStyle/>
          <a:p>
            <a:endParaRPr lang="en-GB" altLang="en-US">
              <a:solidFill>
                <a:srgbClr val="FFFF00"/>
              </a:solidFill>
            </a:endParaRPr>
          </a:p>
        </p:txBody>
      </p:sp>
      <p:sp>
        <p:nvSpPr>
          <p:cNvPr id="195587" name="Rectangle 3">
            <a:extLst>
              <a:ext uri="{FF2B5EF4-FFF2-40B4-BE49-F238E27FC236}">
                <a16:creationId xmlns:a16="http://schemas.microsoft.com/office/drawing/2014/main" id="{60C845DC-C89D-98F2-9C59-F9C58C15E53A}"/>
              </a:ext>
            </a:extLst>
          </p:cNvPr>
          <p:cNvSpPr>
            <a:spLocks noGrp="1" noChangeArrowheads="1"/>
          </p:cNvSpPr>
          <p:nvPr>
            <p:ph type="body" idx="1"/>
          </p:nvPr>
        </p:nvSpPr>
        <p:spPr>
          <a:xfrm>
            <a:off x="0" y="1143000"/>
            <a:ext cx="9144000" cy="4953000"/>
          </a:xfrm>
        </p:spPr>
        <p:txBody>
          <a:bodyPr/>
          <a:lstStyle/>
          <a:p>
            <a:pPr lvl="1"/>
            <a:r>
              <a:rPr lang="en-US" altLang="en-US">
                <a:solidFill>
                  <a:srgbClr val="FFFF00"/>
                </a:solidFill>
              </a:rPr>
              <a:t>Classification</a:t>
            </a:r>
          </a:p>
          <a:p>
            <a:pPr lvl="2"/>
            <a:r>
              <a:rPr lang="en-US" altLang="en-US" sz="2800">
                <a:solidFill>
                  <a:srgbClr val="FFFF00"/>
                </a:solidFill>
              </a:rPr>
              <a:t>A </a:t>
            </a:r>
            <a:r>
              <a:rPr lang="en-US" altLang="en-US" sz="2800" b="1">
                <a:solidFill>
                  <a:srgbClr val="FF6600"/>
                </a:solidFill>
              </a:rPr>
              <a:t>monosaccharide</a:t>
            </a:r>
            <a:r>
              <a:rPr lang="en-US" altLang="en-US" sz="2800">
                <a:solidFill>
                  <a:srgbClr val="FFFF00"/>
                </a:solidFill>
              </a:rPr>
              <a:t> is one that is made up of just one sugar unit.</a:t>
            </a:r>
          </a:p>
          <a:p>
            <a:pPr lvl="2"/>
            <a:r>
              <a:rPr lang="en-US" altLang="en-US" sz="2800">
                <a:solidFill>
                  <a:srgbClr val="FFFF00"/>
                </a:solidFill>
              </a:rPr>
              <a:t>A </a:t>
            </a:r>
            <a:r>
              <a:rPr lang="en-US" altLang="en-US" sz="2800" b="1">
                <a:solidFill>
                  <a:srgbClr val="FF6600"/>
                </a:solidFill>
              </a:rPr>
              <a:t>disaccharide</a:t>
            </a:r>
            <a:r>
              <a:rPr lang="en-US" altLang="en-US" sz="2800">
                <a:solidFill>
                  <a:srgbClr val="FFFF00"/>
                </a:solidFill>
              </a:rPr>
              <a:t> is one that is made up of two sugar units.</a:t>
            </a:r>
          </a:p>
          <a:p>
            <a:pPr lvl="2"/>
            <a:r>
              <a:rPr lang="en-US" altLang="en-US" sz="2800">
                <a:solidFill>
                  <a:srgbClr val="FFFF00"/>
                </a:solidFill>
              </a:rPr>
              <a:t>A </a:t>
            </a:r>
            <a:r>
              <a:rPr lang="en-US" altLang="en-US" sz="2800" b="1">
                <a:solidFill>
                  <a:srgbClr val="FF6600"/>
                </a:solidFill>
              </a:rPr>
              <a:t>polysaccharide</a:t>
            </a:r>
            <a:r>
              <a:rPr lang="en-US" altLang="en-US" sz="2800">
                <a:solidFill>
                  <a:srgbClr val="FFFF00"/>
                </a:solidFill>
              </a:rPr>
              <a:t> is one that is made up of many sugar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additive="base">
                                        <p:cTn id="13" dur="500" fill="hold"/>
                                        <p:tgtEl>
                                          <p:spTgt spid="195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5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additive="base">
                                        <p:cTn id="19" dur="500" fill="hold"/>
                                        <p:tgtEl>
                                          <p:spTgt spid="195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5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5587">
                                            <p:txEl>
                                              <p:pRg st="3" end="3"/>
                                            </p:txEl>
                                          </p:spTgt>
                                        </p:tgtEl>
                                        <p:attrNameLst>
                                          <p:attrName>style.visibility</p:attrName>
                                        </p:attrNameLst>
                                      </p:cBhvr>
                                      <p:to>
                                        <p:strVal val="visible"/>
                                      </p:to>
                                    </p:set>
                                    <p:anim calcmode="lin" valueType="num">
                                      <p:cBhvr additive="base">
                                        <p:cTn id="25" dur="500" fill="hold"/>
                                        <p:tgtEl>
                                          <p:spTgt spid="195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55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F8E8C1F9-495C-4612-DE7E-2A437E85685B}"/>
              </a:ext>
            </a:extLst>
          </p:cNvPr>
          <p:cNvSpPr>
            <a:spLocks noGrp="1" noChangeArrowheads="1"/>
          </p:cNvSpPr>
          <p:nvPr>
            <p:ph type="title"/>
          </p:nvPr>
        </p:nvSpPr>
        <p:spPr/>
        <p:txBody>
          <a:bodyPr/>
          <a:lstStyle/>
          <a:p>
            <a:endParaRPr lang="en-GB" altLang="en-US"/>
          </a:p>
        </p:txBody>
      </p:sp>
      <p:sp>
        <p:nvSpPr>
          <p:cNvPr id="202755" name="Rectangle 3">
            <a:extLst>
              <a:ext uri="{FF2B5EF4-FFF2-40B4-BE49-F238E27FC236}">
                <a16:creationId xmlns:a16="http://schemas.microsoft.com/office/drawing/2014/main" id="{397C8BAC-B728-8059-C408-8C22D4967754}"/>
              </a:ext>
            </a:extLst>
          </p:cNvPr>
          <p:cNvSpPr>
            <a:spLocks noGrp="1" noChangeArrowheads="1"/>
          </p:cNvSpPr>
          <p:nvPr>
            <p:ph type="body" idx="1"/>
          </p:nvPr>
        </p:nvSpPr>
        <p:spPr>
          <a:xfrm>
            <a:off x="0" y="0"/>
            <a:ext cx="5181600" cy="6858000"/>
          </a:xfrm>
        </p:spPr>
        <p:txBody>
          <a:bodyPr/>
          <a:lstStyle/>
          <a:p>
            <a:r>
              <a:rPr lang="en-US" altLang="en-US">
                <a:solidFill>
                  <a:srgbClr val="FFFF00"/>
                </a:solidFill>
              </a:rPr>
              <a:t>(A)The carbon atom forms bonds in a tetrahedral structure with a bond angle of 109.5</a:t>
            </a:r>
            <a:r>
              <a:rPr lang="en-US" altLang="en-US" baseline="30000">
                <a:solidFill>
                  <a:srgbClr val="FFFF00"/>
                </a:solidFill>
              </a:rPr>
              <a:t>O</a:t>
            </a:r>
            <a:r>
              <a:rPr lang="en-US" altLang="en-US">
                <a:solidFill>
                  <a:srgbClr val="FFFF00"/>
                </a:solidFill>
              </a:rPr>
              <a:t>. (B) Carbon-to-carbon bond angles are 109.5</a:t>
            </a:r>
            <a:r>
              <a:rPr lang="en-US" altLang="en-US" baseline="30000">
                <a:solidFill>
                  <a:srgbClr val="FFFF00"/>
                </a:solidFill>
              </a:rPr>
              <a:t>O</a:t>
            </a:r>
            <a:r>
              <a:rPr lang="en-US" altLang="en-US">
                <a:solidFill>
                  <a:srgbClr val="FFFF00"/>
                </a:solidFill>
              </a:rPr>
              <a:t>, so a chain of carbon atoms makes a zigzag pattern. (C) The unbranched chain of carbon atoms is usually simplified in a way that looks like a straight chain, but it is actually a zigzag, as shown in (B).</a:t>
            </a:r>
          </a:p>
        </p:txBody>
      </p:sp>
      <p:pic>
        <p:nvPicPr>
          <p:cNvPr id="202756" name="Picture 4">
            <a:extLst>
              <a:ext uri="{FF2B5EF4-FFF2-40B4-BE49-F238E27FC236}">
                <a16:creationId xmlns:a16="http://schemas.microsoft.com/office/drawing/2014/main" id="{4AE1120C-00A1-CA8D-CD6E-BFDA2F5E9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0"/>
            <a:ext cx="39497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E5FF517B-6F59-2203-1E23-17989218FC2D}"/>
              </a:ext>
            </a:extLst>
          </p:cNvPr>
          <p:cNvSpPr>
            <a:spLocks noGrp="1" noChangeArrowheads="1"/>
          </p:cNvSpPr>
          <p:nvPr>
            <p:ph type="title"/>
          </p:nvPr>
        </p:nvSpPr>
        <p:spPr/>
        <p:txBody>
          <a:bodyPr/>
          <a:lstStyle/>
          <a:p>
            <a:endParaRPr lang="en-GB" altLang="en-US"/>
          </a:p>
        </p:txBody>
      </p:sp>
      <p:sp>
        <p:nvSpPr>
          <p:cNvPr id="223235" name="Rectangle 3">
            <a:extLst>
              <a:ext uri="{FF2B5EF4-FFF2-40B4-BE49-F238E27FC236}">
                <a16:creationId xmlns:a16="http://schemas.microsoft.com/office/drawing/2014/main" id="{BDFA66A0-1FA6-AF16-116C-47B90986B01A}"/>
              </a:ext>
            </a:extLst>
          </p:cNvPr>
          <p:cNvSpPr>
            <a:spLocks noGrp="1" noChangeArrowheads="1"/>
          </p:cNvSpPr>
          <p:nvPr>
            <p:ph type="body" idx="1"/>
          </p:nvPr>
        </p:nvSpPr>
        <p:spPr>
          <a:xfrm>
            <a:off x="0" y="0"/>
            <a:ext cx="5181600" cy="6858000"/>
          </a:xfrm>
        </p:spPr>
        <p:txBody>
          <a:bodyPr/>
          <a:lstStyle/>
          <a:p>
            <a:pPr>
              <a:lnSpc>
                <a:spcPct val="90000"/>
              </a:lnSpc>
            </a:pPr>
            <a:r>
              <a:rPr lang="en-US" altLang="en-US" sz="2800">
                <a:solidFill>
                  <a:srgbClr val="FFFF00"/>
                </a:solidFill>
              </a:rPr>
              <a:t>These plants and their flowers are made up of a mixture of carbohydrates that were manufactured from carbon dioxide and water, with the energy of sunlight. The simplest of the carbohydrates are the monosaccharides, simple sugars (fruit sugar) that the plant synthesizes. Food is stored as starches, which are polysaccharides made from the simpler monosaccharides. The plant structure is held upright by fibers of cellulose, another form of a polysaccharide.</a:t>
            </a:r>
          </a:p>
        </p:txBody>
      </p:sp>
      <p:pic>
        <p:nvPicPr>
          <p:cNvPr id="223236" name="Picture 4">
            <a:extLst>
              <a:ext uri="{FF2B5EF4-FFF2-40B4-BE49-F238E27FC236}">
                <a16:creationId xmlns:a16="http://schemas.microsoft.com/office/drawing/2014/main" id="{D100BFBD-03E5-803E-3D32-F35F3C30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0"/>
            <a:ext cx="3921125"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631235B-D97A-7EAF-16B8-0567BD8E28D6}"/>
              </a:ext>
            </a:extLst>
          </p:cNvPr>
          <p:cNvSpPr>
            <a:spLocks noGrp="1" noChangeArrowheads="1"/>
          </p:cNvSpPr>
          <p:nvPr>
            <p:ph type="title"/>
          </p:nvPr>
        </p:nvSpPr>
        <p:spPr/>
        <p:txBody>
          <a:bodyPr/>
          <a:lstStyle/>
          <a:p>
            <a:endParaRPr lang="en-GB" altLang="en-US">
              <a:solidFill>
                <a:srgbClr val="FFFF00"/>
              </a:solidFill>
            </a:endParaRPr>
          </a:p>
        </p:txBody>
      </p:sp>
      <p:sp>
        <p:nvSpPr>
          <p:cNvPr id="196611" name="Rectangle 3">
            <a:extLst>
              <a:ext uri="{FF2B5EF4-FFF2-40B4-BE49-F238E27FC236}">
                <a16:creationId xmlns:a16="http://schemas.microsoft.com/office/drawing/2014/main" id="{2D294A72-A0A4-C90E-6EFB-D58689B07B01}"/>
              </a:ext>
            </a:extLst>
          </p:cNvPr>
          <p:cNvSpPr>
            <a:spLocks noGrp="1" noChangeArrowheads="1"/>
          </p:cNvSpPr>
          <p:nvPr>
            <p:ph type="body" idx="1"/>
          </p:nvPr>
        </p:nvSpPr>
        <p:spPr>
          <a:xfrm>
            <a:off x="0" y="914400"/>
            <a:ext cx="9144000" cy="5181600"/>
          </a:xfrm>
        </p:spPr>
        <p:txBody>
          <a:bodyPr/>
          <a:lstStyle/>
          <a:p>
            <a:pPr lvl="1"/>
            <a:r>
              <a:rPr lang="en-US" altLang="en-US" b="1">
                <a:solidFill>
                  <a:srgbClr val="FF6600"/>
                </a:solidFill>
              </a:rPr>
              <a:t>Starch</a:t>
            </a:r>
            <a:r>
              <a:rPr lang="en-US" altLang="en-US">
                <a:solidFill>
                  <a:srgbClr val="FFFF00"/>
                </a:solidFill>
              </a:rPr>
              <a:t> is a storage carbohydrate used by plants.</a:t>
            </a:r>
          </a:p>
          <a:p>
            <a:pPr lvl="2"/>
            <a:r>
              <a:rPr lang="en-US" altLang="en-US" sz="2800">
                <a:solidFill>
                  <a:srgbClr val="FFFF00"/>
                </a:solidFill>
              </a:rPr>
              <a:t>When plants photosynthesize the use the energy from sunlight to convert carbon dioxide and water into sugars and oxygen.</a:t>
            </a:r>
          </a:p>
          <a:p>
            <a:pPr lvl="1"/>
            <a:r>
              <a:rPr lang="en-US" altLang="en-US" b="1">
                <a:solidFill>
                  <a:srgbClr val="FF6600"/>
                </a:solidFill>
              </a:rPr>
              <a:t>Glycogen</a:t>
            </a:r>
            <a:r>
              <a:rPr lang="en-US" altLang="en-US">
                <a:solidFill>
                  <a:srgbClr val="FFFF00"/>
                </a:solidFill>
              </a:rPr>
              <a:t> is a storage carbohydrate used by animals.</a:t>
            </a:r>
          </a:p>
          <a:p>
            <a:pPr lvl="1"/>
            <a:r>
              <a:rPr lang="en-US" altLang="en-US" b="1">
                <a:solidFill>
                  <a:srgbClr val="FF6600"/>
                </a:solidFill>
              </a:rPr>
              <a:t>Cellulose</a:t>
            </a:r>
            <a:r>
              <a:rPr lang="en-US" altLang="en-US">
                <a:solidFill>
                  <a:srgbClr val="FFFF00"/>
                </a:solidFill>
              </a:rPr>
              <a:t> is a polysaccharide that is used in plant cell walls to maintain their structure.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additive="base">
                                        <p:cTn id="13" dur="500" fill="hold"/>
                                        <p:tgtEl>
                                          <p:spTgt spid="196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 calcmode="lin" valueType="num">
                                      <p:cBhvr additive="base">
                                        <p:cTn id="19" dur="500" fill="hold"/>
                                        <p:tgtEl>
                                          <p:spTgt spid="196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6611">
                                            <p:txEl>
                                              <p:pRg st="3" end="3"/>
                                            </p:txEl>
                                          </p:spTgt>
                                        </p:tgtEl>
                                        <p:attrNameLst>
                                          <p:attrName>style.visibility</p:attrName>
                                        </p:attrNameLst>
                                      </p:cBhvr>
                                      <p:to>
                                        <p:strVal val="visible"/>
                                      </p:to>
                                    </p:set>
                                    <p:anim calcmode="lin" valueType="num">
                                      <p:cBhvr additive="base">
                                        <p:cTn id="25" dur="500" fill="hold"/>
                                        <p:tgtEl>
                                          <p:spTgt spid="1966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7EAFEE2-D8AD-6D5F-BDF8-55B1F6AEDDA3}"/>
              </a:ext>
            </a:extLst>
          </p:cNvPr>
          <p:cNvSpPr>
            <a:spLocks noGrp="1" noChangeArrowheads="1"/>
          </p:cNvSpPr>
          <p:nvPr>
            <p:ph type="title"/>
          </p:nvPr>
        </p:nvSpPr>
        <p:spPr/>
        <p:txBody>
          <a:bodyPr/>
          <a:lstStyle/>
          <a:p>
            <a:endParaRPr lang="en-GB" altLang="en-US"/>
          </a:p>
        </p:txBody>
      </p:sp>
      <p:sp>
        <p:nvSpPr>
          <p:cNvPr id="224259" name="Rectangle 3">
            <a:extLst>
              <a:ext uri="{FF2B5EF4-FFF2-40B4-BE49-F238E27FC236}">
                <a16:creationId xmlns:a16="http://schemas.microsoft.com/office/drawing/2014/main" id="{B49BC931-43F3-C66B-CF72-86B7F3498F87}"/>
              </a:ext>
            </a:extLst>
          </p:cNvPr>
          <p:cNvSpPr>
            <a:spLocks noGrp="1" noChangeArrowheads="1"/>
          </p:cNvSpPr>
          <p:nvPr>
            <p:ph type="body" idx="1"/>
          </p:nvPr>
        </p:nvSpPr>
        <p:spPr>
          <a:xfrm>
            <a:off x="0" y="4800600"/>
            <a:ext cx="9144000" cy="2057400"/>
          </a:xfrm>
        </p:spPr>
        <p:txBody>
          <a:bodyPr/>
          <a:lstStyle/>
          <a:p>
            <a:pPr>
              <a:lnSpc>
                <a:spcPct val="90000"/>
              </a:lnSpc>
            </a:pPr>
            <a:r>
              <a:rPr lang="en-US" altLang="en-US" sz="2800">
                <a:solidFill>
                  <a:srgbClr val="FFFF00"/>
                </a:solidFill>
              </a:rPr>
              <a:t>Starch and cellulose are both polymers of glucose, but humans cannot digest cellulose. The difference in the bonding arrangement might seem minor, but enzymes must fit a molecule very precisely. Thus, enzymes that break down starch do nothing to cellulose.</a:t>
            </a:r>
          </a:p>
        </p:txBody>
      </p:sp>
      <p:pic>
        <p:nvPicPr>
          <p:cNvPr id="224260" name="Picture 4">
            <a:extLst>
              <a:ext uri="{FF2B5EF4-FFF2-40B4-BE49-F238E27FC236}">
                <a16:creationId xmlns:a16="http://schemas.microsoft.com/office/drawing/2014/main" id="{9C58F855-F00F-9385-EC4C-0C6D0447D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5029200" cy="473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F85DDE56-C21B-3829-1EC1-80227706C399}"/>
              </a:ext>
            </a:extLst>
          </p:cNvPr>
          <p:cNvSpPr>
            <a:spLocks noGrp="1" noChangeArrowheads="1"/>
          </p:cNvSpPr>
          <p:nvPr>
            <p:ph type="title"/>
          </p:nvPr>
        </p:nvSpPr>
        <p:spPr/>
        <p:txBody>
          <a:bodyPr/>
          <a:lstStyle/>
          <a:p>
            <a:endParaRPr lang="en-GB" altLang="en-US"/>
          </a:p>
        </p:txBody>
      </p:sp>
      <p:sp>
        <p:nvSpPr>
          <p:cNvPr id="194563" name="Rectangle 3">
            <a:extLst>
              <a:ext uri="{FF2B5EF4-FFF2-40B4-BE49-F238E27FC236}">
                <a16:creationId xmlns:a16="http://schemas.microsoft.com/office/drawing/2014/main" id="{CA946AB5-0EA2-9951-C5ED-C0AEFD82188F}"/>
              </a:ext>
            </a:extLst>
          </p:cNvPr>
          <p:cNvSpPr>
            <a:spLocks noGrp="1" noChangeArrowheads="1"/>
          </p:cNvSpPr>
          <p:nvPr>
            <p:ph type="body" idx="1"/>
          </p:nvPr>
        </p:nvSpPr>
        <p:spPr>
          <a:xfrm>
            <a:off x="0" y="609600"/>
            <a:ext cx="9144000" cy="5486400"/>
          </a:xfrm>
        </p:spPr>
        <p:txBody>
          <a:bodyPr/>
          <a:lstStyle/>
          <a:p>
            <a:pPr>
              <a:lnSpc>
                <a:spcPct val="90000"/>
              </a:lnSpc>
            </a:pPr>
            <a:r>
              <a:rPr lang="en-US" altLang="en-US" sz="2800" b="1">
                <a:solidFill>
                  <a:srgbClr val="FF6600"/>
                </a:solidFill>
              </a:rPr>
              <a:t>Fats and Oils</a:t>
            </a:r>
            <a:endParaRPr lang="en-US" altLang="en-US" sz="2800">
              <a:solidFill>
                <a:srgbClr val="FF6600"/>
              </a:solidFill>
            </a:endParaRPr>
          </a:p>
          <a:p>
            <a:pPr lvl="1">
              <a:lnSpc>
                <a:spcPct val="90000"/>
              </a:lnSpc>
            </a:pPr>
            <a:r>
              <a:rPr lang="en-US" altLang="en-US">
                <a:solidFill>
                  <a:srgbClr val="FFFF00"/>
                </a:solidFill>
              </a:rPr>
              <a:t>Humans take in amino acids and utilize them to synthesize the polymers that are called proteins.</a:t>
            </a:r>
          </a:p>
          <a:p>
            <a:pPr lvl="2">
              <a:lnSpc>
                <a:spcPct val="90000"/>
              </a:lnSpc>
            </a:pPr>
            <a:r>
              <a:rPr lang="en-US" altLang="en-US" sz="2800">
                <a:solidFill>
                  <a:srgbClr val="FFFF00"/>
                </a:solidFill>
              </a:rPr>
              <a:t>There are 10 amino acids which humans cannot synthesize themselves and must be in the diet, these are called </a:t>
            </a:r>
            <a:r>
              <a:rPr lang="en-US" altLang="en-US" sz="2800" b="1">
                <a:solidFill>
                  <a:srgbClr val="FF6600"/>
                </a:solidFill>
              </a:rPr>
              <a:t>essential amino acids</a:t>
            </a:r>
            <a:r>
              <a:rPr lang="en-US" altLang="en-US" sz="2800" b="1">
                <a:solidFill>
                  <a:srgbClr val="FFFF00"/>
                </a:solidFill>
              </a:rPr>
              <a:t>.</a:t>
            </a:r>
          </a:p>
          <a:p>
            <a:pPr lvl="1">
              <a:lnSpc>
                <a:spcPct val="90000"/>
              </a:lnSpc>
            </a:pPr>
            <a:r>
              <a:rPr lang="en-US" altLang="en-US">
                <a:solidFill>
                  <a:srgbClr val="FFFF00"/>
                </a:solidFill>
              </a:rPr>
              <a:t>Humans also take in carbohydrates and use the break down of the carbohydrate as an energy source.</a:t>
            </a:r>
          </a:p>
          <a:p>
            <a:pPr lvl="1">
              <a:lnSpc>
                <a:spcPct val="90000"/>
              </a:lnSpc>
            </a:pPr>
            <a:r>
              <a:rPr lang="en-US" altLang="en-US">
                <a:solidFill>
                  <a:srgbClr val="FFFF00"/>
                </a:solidFill>
              </a:rPr>
              <a:t>When either of these is taken in in quantities above that that is necessary for the body, they are converted into fats in animals and oils in plants.</a:t>
            </a:r>
          </a:p>
          <a:p>
            <a:pPr lvl="2">
              <a:lnSpc>
                <a:spcPct val="90000"/>
              </a:lnSpc>
            </a:pPr>
            <a:r>
              <a:rPr lang="en-US" altLang="en-US" sz="2800">
                <a:solidFill>
                  <a:srgbClr val="FFFF00"/>
                </a:solidFill>
              </a:rPr>
              <a:t>Fats and oils are a long term storage for energy 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94563">
                                            <p:txEl>
                                              <p:pRg st="5" end="5"/>
                                            </p:txEl>
                                          </p:spTgt>
                                        </p:tgtEl>
                                        <p:attrNameLst>
                                          <p:attrName>style.visibility</p:attrName>
                                        </p:attrNameLst>
                                      </p:cBhvr>
                                      <p:to>
                                        <p:strVal val="visible"/>
                                      </p:to>
                                    </p:set>
                                    <p:anim calcmode="lin" valueType="num">
                                      <p:cBhvr additive="base">
                                        <p:cTn id="37" dur="500" fill="hold"/>
                                        <p:tgtEl>
                                          <p:spTgt spid="19456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5"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7051DD6-B873-A35C-9759-36ACCFE0E6CB}"/>
              </a:ext>
            </a:extLst>
          </p:cNvPr>
          <p:cNvSpPr>
            <a:spLocks noGrp="1" noChangeArrowheads="1"/>
          </p:cNvSpPr>
          <p:nvPr>
            <p:ph type="title"/>
          </p:nvPr>
        </p:nvSpPr>
        <p:spPr/>
        <p:txBody>
          <a:bodyPr/>
          <a:lstStyle/>
          <a:p>
            <a:endParaRPr lang="en-GB" altLang="en-US">
              <a:solidFill>
                <a:srgbClr val="FFFF00"/>
              </a:solidFill>
            </a:endParaRPr>
          </a:p>
        </p:txBody>
      </p:sp>
      <p:sp>
        <p:nvSpPr>
          <p:cNvPr id="200707" name="Rectangle 3">
            <a:extLst>
              <a:ext uri="{FF2B5EF4-FFF2-40B4-BE49-F238E27FC236}">
                <a16:creationId xmlns:a16="http://schemas.microsoft.com/office/drawing/2014/main" id="{40FC2865-1E91-0D6A-72D5-0984C8384B32}"/>
              </a:ext>
            </a:extLst>
          </p:cNvPr>
          <p:cNvSpPr>
            <a:spLocks noGrp="1" noChangeArrowheads="1"/>
          </p:cNvSpPr>
          <p:nvPr>
            <p:ph type="body" idx="1"/>
          </p:nvPr>
        </p:nvSpPr>
        <p:spPr>
          <a:xfrm>
            <a:off x="0" y="609600"/>
            <a:ext cx="9144000" cy="5486400"/>
          </a:xfrm>
        </p:spPr>
        <p:txBody>
          <a:bodyPr/>
          <a:lstStyle/>
          <a:p>
            <a:pPr lvl="1"/>
            <a:r>
              <a:rPr lang="en-US" altLang="en-US">
                <a:solidFill>
                  <a:srgbClr val="FFFF00"/>
                </a:solidFill>
              </a:rPr>
              <a:t>Animal fats are wither saturated or unsaturated, but most are saturated.</a:t>
            </a:r>
          </a:p>
          <a:p>
            <a:pPr lvl="2"/>
            <a:r>
              <a:rPr lang="en-US" altLang="en-US" sz="2800">
                <a:solidFill>
                  <a:srgbClr val="FFFF00"/>
                </a:solidFill>
              </a:rPr>
              <a:t>Unsaturated fats are believed to lower cholesterol levels in humans.</a:t>
            </a:r>
          </a:p>
          <a:p>
            <a:pPr lvl="2"/>
            <a:r>
              <a:rPr lang="en-US" altLang="en-US" sz="2800">
                <a:solidFill>
                  <a:srgbClr val="FFFF00"/>
                </a:solidFill>
              </a:rPr>
              <a:t>Saturated fats and cholesterol are thought to contribute to hardening of the arteries.</a:t>
            </a:r>
          </a:p>
          <a:p>
            <a:pPr lvl="1"/>
            <a:r>
              <a:rPr lang="en-US" altLang="en-US">
                <a:solidFill>
                  <a:srgbClr val="FFFF00"/>
                </a:solidFill>
              </a:rPr>
              <a:t>Fats are stored in </a:t>
            </a:r>
            <a:r>
              <a:rPr lang="en-US" altLang="en-US" b="1">
                <a:solidFill>
                  <a:srgbClr val="FF6600"/>
                </a:solidFill>
              </a:rPr>
              <a:t>adipose tissue</a:t>
            </a:r>
            <a:r>
              <a:rPr lang="en-US" altLang="en-US">
                <a:solidFill>
                  <a:srgbClr val="FFFF00"/>
                </a:solidFill>
              </a:rPr>
              <a:t> which has an insulating function, a padding (protective) function, as well as a storage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00707">
                                            <p:txEl>
                                              <p:pRg st="3" end="3"/>
                                            </p:txEl>
                                          </p:spTgt>
                                        </p:tgtEl>
                                        <p:attrNameLst>
                                          <p:attrName>style.visibility</p:attrName>
                                        </p:attrNameLst>
                                      </p:cBhvr>
                                      <p:to>
                                        <p:strVal val="visible"/>
                                      </p:to>
                                    </p:set>
                                    <p:anim calcmode="lin" valueType="num">
                                      <p:cBhvr additive="base">
                                        <p:cTn id="25" dur="500" fill="hold"/>
                                        <p:tgtEl>
                                          <p:spTgt spid="2007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07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6CF7A274-3497-026D-3A2C-D185441E35B1}"/>
              </a:ext>
            </a:extLst>
          </p:cNvPr>
          <p:cNvSpPr>
            <a:spLocks noGrp="1" noChangeArrowheads="1"/>
          </p:cNvSpPr>
          <p:nvPr>
            <p:ph type="title"/>
          </p:nvPr>
        </p:nvSpPr>
        <p:spPr/>
        <p:txBody>
          <a:bodyPr/>
          <a:lstStyle/>
          <a:p>
            <a:endParaRPr lang="en-GB" altLang="en-US"/>
          </a:p>
        </p:txBody>
      </p:sp>
      <p:sp>
        <p:nvSpPr>
          <p:cNvPr id="164867" name="Rectangle 3">
            <a:extLst>
              <a:ext uri="{FF2B5EF4-FFF2-40B4-BE49-F238E27FC236}">
                <a16:creationId xmlns:a16="http://schemas.microsoft.com/office/drawing/2014/main" id="{7BC4A13B-E461-EAD0-7083-498AEBDB13E8}"/>
              </a:ext>
            </a:extLst>
          </p:cNvPr>
          <p:cNvSpPr>
            <a:spLocks noGrp="1" noChangeArrowheads="1"/>
          </p:cNvSpPr>
          <p:nvPr>
            <p:ph type="body" idx="1"/>
          </p:nvPr>
        </p:nvSpPr>
        <p:spPr>
          <a:xfrm>
            <a:off x="0" y="1219200"/>
            <a:ext cx="3733800" cy="5638800"/>
          </a:xfrm>
        </p:spPr>
        <p:txBody>
          <a:bodyPr/>
          <a:lstStyle/>
          <a:p>
            <a:pPr>
              <a:lnSpc>
                <a:spcPct val="90000"/>
              </a:lnSpc>
            </a:pPr>
            <a:r>
              <a:rPr lang="en-US" altLang="en-US" sz="2800">
                <a:solidFill>
                  <a:srgbClr val="FFFF00"/>
                </a:solidFill>
              </a:rPr>
              <a:t>The triglyceride structure of fats and oils. Note the glycerol structure on the left and the ester structure on the right. Also notice that R1, R2, and R3 are long-chained molecules of 12, 14, 16, 18, 20, 22, or 24 carbons that might be saturated or unsaturated.</a:t>
            </a:r>
          </a:p>
        </p:txBody>
      </p:sp>
      <p:pic>
        <p:nvPicPr>
          <p:cNvPr id="164868" name="Picture 4">
            <a:extLst>
              <a:ext uri="{FF2B5EF4-FFF2-40B4-BE49-F238E27FC236}">
                <a16:creationId xmlns:a16="http://schemas.microsoft.com/office/drawing/2014/main" id="{E503467D-A576-D290-C984-CA00A89FC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0"/>
            <a:ext cx="53975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B8126C35-FC71-FC6B-562A-EC148C07A50D}"/>
              </a:ext>
            </a:extLst>
          </p:cNvPr>
          <p:cNvSpPr>
            <a:spLocks noGrp="1" noChangeArrowheads="1"/>
          </p:cNvSpPr>
          <p:nvPr>
            <p:ph type="title"/>
          </p:nvPr>
        </p:nvSpPr>
        <p:spPr/>
        <p:txBody>
          <a:bodyPr/>
          <a:lstStyle/>
          <a:p>
            <a:endParaRPr lang="en-GB" altLang="en-US"/>
          </a:p>
        </p:txBody>
      </p:sp>
      <p:sp>
        <p:nvSpPr>
          <p:cNvPr id="198659" name="Rectangle 3">
            <a:extLst>
              <a:ext uri="{FF2B5EF4-FFF2-40B4-BE49-F238E27FC236}">
                <a16:creationId xmlns:a16="http://schemas.microsoft.com/office/drawing/2014/main" id="{3753838B-E7CB-82C3-BC52-39C0FAEDB8B0}"/>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Synthetic Polymers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10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86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86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86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8DA8CCBE-92F3-6B70-5CC1-26D8799AE86D}"/>
              </a:ext>
            </a:extLst>
          </p:cNvPr>
          <p:cNvSpPr>
            <a:spLocks noGrp="1" noChangeArrowheads="1"/>
          </p:cNvSpPr>
          <p:nvPr>
            <p:ph type="title"/>
          </p:nvPr>
        </p:nvSpPr>
        <p:spPr/>
        <p:txBody>
          <a:bodyPr/>
          <a:lstStyle/>
          <a:p>
            <a:endParaRPr lang="en-GB" altLang="en-US"/>
          </a:p>
        </p:txBody>
      </p:sp>
      <p:sp>
        <p:nvSpPr>
          <p:cNvPr id="199683" name="Rectangle 3">
            <a:extLst>
              <a:ext uri="{FF2B5EF4-FFF2-40B4-BE49-F238E27FC236}">
                <a16:creationId xmlns:a16="http://schemas.microsoft.com/office/drawing/2014/main" id="{4A8554A2-86DB-01AF-3A6B-944D70A199E8}"/>
              </a:ext>
            </a:extLst>
          </p:cNvPr>
          <p:cNvSpPr>
            <a:spLocks noGrp="1" noChangeArrowheads="1"/>
          </p:cNvSpPr>
          <p:nvPr>
            <p:ph type="body" idx="1"/>
          </p:nvPr>
        </p:nvSpPr>
        <p:spPr>
          <a:xfrm>
            <a:off x="0" y="1981200"/>
            <a:ext cx="9144000" cy="4114800"/>
          </a:xfrm>
        </p:spPr>
        <p:txBody>
          <a:bodyPr/>
          <a:lstStyle/>
          <a:p>
            <a:r>
              <a:rPr lang="en-US" altLang="en-US" b="1">
                <a:solidFill>
                  <a:srgbClr val="FF6600"/>
                </a:solidFill>
              </a:rPr>
              <a:t>Polymers</a:t>
            </a:r>
          </a:p>
          <a:p>
            <a:pPr lvl="1"/>
            <a:r>
              <a:rPr lang="en-US" altLang="en-US">
                <a:solidFill>
                  <a:srgbClr val="FFFF00"/>
                </a:solidFill>
              </a:rPr>
              <a:t>Polymers are long molecules with repeating structures of simpler 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5"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3C306511-8E28-0C8B-1EA8-C7B563FDCEE1}"/>
              </a:ext>
            </a:extLst>
          </p:cNvPr>
          <p:cNvSpPr>
            <a:spLocks noGrp="1" noChangeArrowheads="1"/>
          </p:cNvSpPr>
          <p:nvPr>
            <p:ph type="title"/>
          </p:nvPr>
        </p:nvSpPr>
        <p:spPr/>
        <p:txBody>
          <a:bodyPr/>
          <a:lstStyle/>
          <a:p>
            <a:endParaRPr lang="en-GB" altLang="en-US"/>
          </a:p>
        </p:txBody>
      </p:sp>
      <p:sp>
        <p:nvSpPr>
          <p:cNvPr id="165891" name="Rectangle 3">
            <a:extLst>
              <a:ext uri="{FF2B5EF4-FFF2-40B4-BE49-F238E27FC236}">
                <a16:creationId xmlns:a16="http://schemas.microsoft.com/office/drawing/2014/main" id="{F2079B0C-6FDD-87E1-977C-5ED9E213B5FA}"/>
              </a:ext>
            </a:extLst>
          </p:cNvPr>
          <p:cNvSpPr>
            <a:spLocks noGrp="1" noChangeArrowheads="1"/>
          </p:cNvSpPr>
          <p:nvPr>
            <p:ph type="body" idx="1"/>
          </p:nvPr>
        </p:nvSpPr>
        <p:spPr>
          <a:xfrm>
            <a:off x="0" y="685800"/>
            <a:ext cx="2209800" cy="6172200"/>
          </a:xfrm>
        </p:spPr>
        <p:txBody>
          <a:bodyPr/>
          <a:lstStyle/>
          <a:p>
            <a:r>
              <a:rPr lang="en-US" altLang="en-US">
                <a:solidFill>
                  <a:srgbClr val="FFFF00"/>
                </a:solidFill>
              </a:rPr>
              <a:t>Synthetic polymers, the polymer unit, and some uses of each polymer.</a:t>
            </a:r>
          </a:p>
        </p:txBody>
      </p:sp>
      <p:pic>
        <p:nvPicPr>
          <p:cNvPr id="165892" name="Picture 4">
            <a:extLst>
              <a:ext uri="{FF2B5EF4-FFF2-40B4-BE49-F238E27FC236}">
                <a16:creationId xmlns:a16="http://schemas.microsoft.com/office/drawing/2014/main" id="{B78DE0D5-087C-F095-46C2-5F17EB1A1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0"/>
            <a:ext cx="68834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28284C36-E2E5-8A6D-1C52-C262713A8DA1}"/>
              </a:ext>
            </a:extLst>
          </p:cNvPr>
          <p:cNvSpPr>
            <a:spLocks noGrp="1" noChangeArrowheads="1"/>
          </p:cNvSpPr>
          <p:nvPr>
            <p:ph type="title"/>
          </p:nvPr>
        </p:nvSpPr>
        <p:spPr/>
        <p:txBody>
          <a:bodyPr/>
          <a:lstStyle/>
          <a:p>
            <a:endParaRPr lang="en-GB" altLang="en-US"/>
          </a:p>
        </p:txBody>
      </p:sp>
      <p:sp>
        <p:nvSpPr>
          <p:cNvPr id="166915" name="Rectangle 3">
            <a:extLst>
              <a:ext uri="{FF2B5EF4-FFF2-40B4-BE49-F238E27FC236}">
                <a16:creationId xmlns:a16="http://schemas.microsoft.com/office/drawing/2014/main" id="{B404AD23-A2F9-2842-716E-CC7CC007A989}"/>
              </a:ext>
            </a:extLst>
          </p:cNvPr>
          <p:cNvSpPr>
            <a:spLocks noGrp="1" noChangeArrowheads="1"/>
          </p:cNvSpPr>
          <p:nvPr>
            <p:ph type="body" idx="1"/>
          </p:nvPr>
        </p:nvSpPr>
        <p:spPr>
          <a:xfrm>
            <a:off x="0" y="1981200"/>
            <a:ext cx="3962400" cy="4876800"/>
          </a:xfrm>
        </p:spPr>
        <p:txBody>
          <a:bodyPr/>
          <a:lstStyle/>
          <a:p>
            <a:r>
              <a:rPr lang="en-US" altLang="en-US">
                <a:solidFill>
                  <a:srgbClr val="FFFF00"/>
                </a:solidFill>
              </a:rPr>
              <a:t>Petroleum and coal as sources of raw materials for manufacturing synthetic polymers.</a:t>
            </a:r>
          </a:p>
        </p:txBody>
      </p:sp>
      <p:pic>
        <p:nvPicPr>
          <p:cNvPr id="166916" name="Picture 4">
            <a:extLst>
              <a:ext uri="{FF2B5EF4-FFF2-40B4-BE49-F238E27FC236}">
                <a16:creationId xmlns:a16="http://schemas.microsoft.com/office/drawing/2014/main" id="{FA87E91E-F257-2D93-3D9F-5646F5D60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0"/>
            <a:ext cx="50577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AE9F8B16-8427-7031-AD73-FE36148DD7C9}"/>
              </a:ext>
            </a:extLst>
          </p:cNvPr>
          <p:cNvSpPr>
            <a:spLocks noGrp="1" noChangeArrowheads="1"/>
          </p:cNvSpPr>
          <p:nvPr>
            <p:ph type="title"/>
          </p:nvPr>
        </p:nvSpPr>
        <p:spPr/>
        <p:txBody>
          <a:bodyPr/>
          <a:lstStyle/>
          <a:p>
            <a:endParaRPr lang="en-GB" altLang="en-US"/>
          </a:p>
        </p:txBody>
      </p:sp>
      <p:sp>
        <p:nvSpPr>
          <p:cNvPr id="168963" name="Rectangle 3">
            <a:extLst>
              <a:ext uri="{FF2B5EF4-FFF2-40B4-BE49-F238E27FC236}">
                <a16:creationId xmlns:a16="http://schemas.microsoft.com/office/drawing/2014/main" id="{C8FDDDAA-3AE9-ACE8-00F8-33F1CCC98E39}"/>
              </a:ext>
            </a:extLst>
          </p:cNvPr>
          <p:cNvSpPr>
            <a:spLocks noGrp="1" noChangeArrowheads="1"/>
          </p:cNvSpPr>
          <p:nvPr>
            <p:ph type="body" idx="1"/>
          </p:nvPr>
        </p:nvSpPr>
        <p:spPr>
          <a:xfrm>
            <a:off x="0" y="1981200"/>
            <a:ext cx="9144000" cy="4114800"/>
          </a:xfrm>
        </p:spPr>
        <p:txBody>
          <a:bodyPr/>
          <a:lstStyle/>
          <a:p>
            <a:pPr algn="ctr"/>
            <a:r>
              <a:rPr lang="en-US" altLang="en-US" sz="4400" b="1">
                <a:solidFill>
                  <a:srgbClr val="FF6600"/>
                </a:solidFill>
              </a:rPr>
              <a:t>Hydrocarbons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10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89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89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a:extLst>
              <a:ext uri="{FF2B5EF4-FFF2-40B4-BE49-F238E27FC236}">
                <a16:creationId xmlns:a16="http://schemas.microsoft.com/office/drawing/2014/main" id="{403E1B44-3F3F-ADC1-C8A8-DD6B8748DB55}"/>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0E175767-68F3-B807-CFA0-12BDE2828218}"/>
              </a:ext>
            </a:extLst>
          </p:cNvPr>
          <p:cNvSpPr>
            <a:spLocks noGrp="1" noChangeArrowheads="1"/>
          </p:cNvSpPr>
          <p:nvPr>
            <p:ph type="title"/>
          </p:nvPr>
        </p:nvSpPr>
        <p:spPr/>
        <p:txBody>
          <a:bodyPr/>
          <a:lstStyle/>
          <a:p>
            <a:endParaRPr lang="en-GB" altLang="en-US"/>
          </a:p>
        </p:txBody>
      </p:sp>
      <p:sp>
        <p:nvSpPr>
          <p:cNvPr id="169987" name="Rectangle 3">
            <a:extLst>
              <a:ext uri="{FF2B5EF4-FFF2-40B4-BE49-F238E27FC236}">
                <a16:creationId xmlns:a16="http://schemas.microsoft.com/office/drawing/2014/main" id="{E2B8689C-23FA-AB83-22A0-C5E77190DF77}"/>
              </a:ext>
            </a:extLst>
          </p:cNvPr>
          <p:cNvSpPr>
            <a:spLocks noGrp="1" noChangeArrowheads="1"/>
          </p:cNvSpPr>
          <p:nvPr>
            <p:ph type="body" idx="1"/>
          </p:nvPr>
        </p:nvSpPr>
        <p:spPr>
          <a:xfrm>
            <a:off x="0" y="609600"/>
            <a:ext cx="9144000" cy="6248400"/>
          </a:xfrm>
        </p:spPr>
        <p:txBody>
          <a:bodyPr/>
          <a:lstStyle/>
          <a:p>
            <a:r>
              <a:rPr lang="en-US" altLang="en-US">
                <a:solidFill>
                  <a:srgbClr val="FFFF00"/>
                </a:solidFill>
              </a:rPr>
              <a:t>Introduction</a:t>
            </a:r>
          </a:p>
          <a:p>
            <a:pPr lvl="1"/>
            <a:r>
              <a:rPr lang="en-US" altLang="en-US">
                <a:solidFill>
                  <a:srgbClr val="FFFF00"/>
                </a:solidFill>
              </a:rPr>
              <a:t>A </a:t>
            </a:r>
            <a:r>
              <a:rPr lang="en-US" altLang="en-US" b="1">
                <a:solidFill>
                  <a:srgbClr val="FF6600"/>
                </a:solidFill>
              </a:rPr>
              <a:t>hydrocarbon</a:t>
            </a:r>
            <a:r>
              <a:rPr lang="en-US" altLang="en-US">
                <a:solidFill>
                  <a:srgbClr val="FFFF00"/>
                </a:solidFill>
              </a:rPr>
              <a:t> is a compound consisting of only hydrogen and carbon.</a:t>
            </a:r>
          </a:p>
          <a:p>
            <a:pPr lvl="1"/>
            <a:r>
              <a:rPr lang="en-US" altLang="en-US">
                <a:solidFill>
                  <a:srgbClr val="FFFF00"/>
                </a:solidFill>
              </a:rPr>
              <a:t>The carbon to carbon can be single, double, or triple bonds.</a:t>
            </a:r>
          </a:p>
          <a:p>
            <a:pPr lvl="1"/>
            <a:r>
              <a:rPr lang="en-US" altLang="en-US">
                <a:solidFill>
                  <a:srgbClr val="FFFF00"/>
                </a:solidFill>
              </a:rPr>
              <a:t>The bonds are always nonpolar.</a:t>
            </a:r>
          </a:p>
          <a:p>
            <a:pPr lvl="1"/>
            <a:r>
              <a:rPr lang="en-US" altLang="en-US" b="1">
                <a:solidFill>
                  <a:srgbClr val="FF6600"/>
                </a:solidFill>
              </a:rPr>
              <a:t>Alkanes</a:t>
            </a:r>
            <a:r>
              <a:rPr lang="en-US" altLang="en-US">
                <a:solidFill>
                  <a:srgbClr val="FFFF00"/>
                </a:solidFill>
              </a:rPr>
              <a:t> are hydrocarbons with only single bonds.</a:t>
            </a:r>
          </a:p>
          <a:p>
            <a:pPr lvl="2"/>
            <a:r>
              <a:rPr lang="en-US" altLang="en-US">
                <a:solidFill>
                  <a:srgbClr val="FFFF00"/>
                </a:solidFill>
              </a:rPr>
              <a:t>Alkanes occur in what is called a </a:t>
            </a:r>
            <a:r>
              <a:rPr lang="en-US" altLang="en-US" b="1">
                <a:solidFill>
                  <a:srgbClr val="FF6600"/>
                </a:solidFill>
              </a:rPr>
              <a:t>homologous series</a:t>
            </a:r>
            <a:r>
              <a:rPr lang="en-US" altLang="en-US">
                <a:solidFill>
                  <a:srgbClr val="FFFF00"/>
                </a:solidFill>
              </a:rPr>
              <a:t>.</a:t>
            </a:r>
          </a:p>
          <a:p>
            <a:pPr lvl="2"/>
            <a:r>
              <a:rPr lang="en-US" altLang="en-US">
                <a:solidFill>
                  <a:srgbClr val="FFFF00"/>
                </a:solidFill>
              </a:rPr>
              <a:t>Each successive compound differs from the one before it only by a CH</a:t>
            </a:r>
            <a:r>
              <a:rPr lang="en-US" altLang="en-US" baseline="-25000">
                <a:solidFill>
                  <a:srgbClr val="FFFF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 calcmode="lin" valueType="num">
                                      <p:cBhvr additive="base">
                                        <p:cTn id="37" dur="500" fill="hold"/>
                                        <p:tgtEl>
                                          <p:spTgt spid="1699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9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9987">
                                            <p:txEl>
                                              <p:pRg st="6" end="6"/>
                                            </p:txEl>
                                          </p:spTgt>
                                        </p:tgtEl>
                                        <p:attrNameLst>
                                          <p:attrName>style.visibility</p:attrName>
                                        </p:attrNameLst>
                                      </p:cBhvr>
                                      <p:to>
                                        <p:strVal val="visible"/>
                                      </p:to>
                                    </p:set>
                                    <p:anim calcmode="lin" valueType="num">
                                      <p:cBhvr additive="base">
                                        <p:cTn id="43" dur="500" fill="hold"/>
                                        <p:tgtEl>
                                          <p:spTgt spid="1699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99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BE16C641-51D3-C291-8FF9-4A3B1944D2FE}"/>
              </a:ext>
            </a:extLst>
          </p:cNvPr>
          <p:cNvSpPr>
            <a:spLocks noGrp="1" noChangeArrowheads="1"/>
          </p:cNvSpPr>
          <p:nvPr>
            <p:ph type="title"/>
          </p:nvPr>
        </p:nvSpPr>
        <p:spPr/>
        <p:txBody>
          <a:bodyPr/>
          <a:lstStyle/>
          <a:p>
            <a:endParaRPr lang="en-GB" altLang="en-US"/>
          </a:p>
        </p:txBody>
      </p:sp>
      <p:sp>
        <p:nvSpPr>
          <p:cNvPr id="204803" name="Rectangle 3">
            <a:extLst>
              <a:ext uri="{FF2B5EF4-FFF2-40B4-BE49-F238E27FC236}">
                <a16:creationId xmlns:a16="http://schemas.microsoft.com/office/drawing/2014/main" id="{581DC66D-32F8-7A9D-7E57-0F2B3FEEBB98}"/>
              </a:ext>
            </a:extLst>
          </p:cNvPr>
          <p:cNvSpPr>
            <a:spLocks noGrp="1" noChangeArrowheads="1"/>
          </p:cNvSpPr>
          <p:nvPr>
            <p:ph type="body" idx="1"/>
          </p:nvPr>
        </p:nvSpPr>
        <p:spPr>
          <a:xfrm>
            <a:off x="0" y="1371600"/>
            <a:ext cx="5791200" cy="5486400"/>
          </a:xfrm>
        </p:spPr>
        <p:txBody>
          <a:bodyPr/>
          <a:lstStyle/>
          <a:p>
            <a:r>
              <a:rPr lang="en-US" altLang="en-US">
                <a:solidFill>
                  <a:srgbClr val="FFFF00"/>
                </a:solidFill>
              </a:rPr>
              <a:t>Carbon-to-carbon bonds can be single (A), double (B), or triple (C). Note that in each example, each carbon atom has four dashes, which represent four bonding pairs of electrons, satisfying the octet rule.</a:t>
            </a:r>
          </a:p>
        </p:txBody>
      </p:sp>
      <p:pic>
        <p:nvPicPr>
          <p:cNvPr id="204804" name="Picture 4">
            <a:extLst>
              <a:ext uri="{FF2B5EF4-FFF2-40B4-BE49-F238E27FC236}">
                <a16:creationId xmlns:a16="http://schemas.microsoft.com/office/drawing/2014/main" id="{54A663BD-F097-2173-D485-BD4CF1AAF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0"/>
            <a:ext cx="33289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7FC3C710-384C-3093-CF68-DD271CA2694A}"/>
              </a:ext>
            </a:extLst>
          </p:cNvPr>
          <p:cNvSpPr>
            <a:spLocks noGrp="1" noChangeArrowheads="1"/>
          </p:cNvSpPr>
          <p:nvPr>
            <p:ph type="title"/>
          </p:nvPr>
        </p:nvSpPr>
        <p:spPr/>
        <p:txBody>
          <a:bodyPr/>
          <a:lstStyle/>
          <a:p>
            <a:endParaRPr lang="en-GB" altLang="en-US"/>
          </a:p>
        </p:txBody>
      </p:sp>
      <p:sp>
        <p:nvSpPr>
          <p:cNvPr id="205827" name="Rectangle 3">
            <a:extLst>
              <a:ext uri="{FF2B5EF4-FFF2-40B4-BE49-F238E27FC236}">
                <a16:creationId xmlns:a16="http://schemas.microsoft.com/office/drawing/2014/main" id="{635A4D9C-9B34-DCDC-ED37-307E5B3234D1}"/>
              </a:ext>
            </a:extLst>
          </p:cNvPr>
          <p:cNvSpPr>
            <a:spLocks noGrp="1" noChangeArrowheads="1"/>
          </p:cNvSpPr>
          <p:nvPr>
            <p:ph type="body" idx="1"/>
          </p:nvPr>
        </p:nvSpPr>
        <p:spPr>
          <a:xfrm>
            <a:off x="0" y="1981200"/>
            <a:ext cx="5867400" cy="4876800"/>
          </a:xfrm>
        </p:spPr>
        <p:txBody>
          <a:bodyPr/>
          <a:lstStyle/>
          <a:p>
            <a:r>
              <a:rPr lang="en-US" altLang="en-US">
                <a:solidFill>
                  <a:srgbClr val="FFFF00"/>
                </a:solidFill>
              </a:rPr>
              <a:t>Carbon-to-carbon chains can be (A) straight, (B) branched, or (C) in a closed ring. (Some carbon bonds are drawn longer, but are actually the same length.)</a:t>
            </a:r>
          </a:p>
        </p:txBody>
      </p:sp>
      <p:pic>
        <p:nvPicPr>
          <p:cNvPr id="205828" name="Picture 4">
            <a:extLst>
              <a:ext uri="{FF2B5EF4-FFF2-40B4-BE49-F238E27FC236}">
                <a16:creationId xmlns:a16="http://schemas.microsoft.com/office/drawing/2014/main" id="{D32B5F2E-3A21-A5C9-EFBC-C2291DF8E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2937</Words>
  <Application>Microsoft Office PowerPoint</Application>
  <PresentationFormat>On-screen Show (4:3)</PresentationFormat>
  <Paragraphs>231</Paragraphs>
  <Slides>60</Slides>
  <Notes>60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 Klepper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dc:title>
  <dc:creator>Candace Rose Klepper</dc:creator>
  <cp:lastModifiedBy>Nayan GRIFFITHS</cp:lastModifiedBy>
  <cp:revision>41</cp:revision>
  <dcterms:created xsi:type="dcterms:W3CDTF">2000-05-25T03:34:01Z</dcterms:created>
  <dcterms:modified xsi:type="dcterms:W3CDTF">2023-05-23T22:05:32Z</dcterms:modified>
</cp:coreProperties>
</file>